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5"/>
  </p:notesMasterIdLst>
  <p:sldIdLst>
    <p:sldId id="257" r:id="rId3"/>
    <p:sldId id="277" r:id="rId4"/>
    <p:sldId id="279" r:id="rId5"/>
    <p:sldId id="280" r:id="rId6"/>
    <p:sldId id="281" r:id="rId7"/>
    <p:sldId id="283" r:id="rId8"/>
    <p:sldId id="284" r:id="rId9"/>
    <p:sldId id="285" r:id="rId10"/>
    <p:sldId id="287" r:id="rId11"/>
    <p:sldId id="288" r:id="rId12"/>
    <p:sldId id="28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230"/>
    <a:srgbClr val="555555"/>
    <a:srgbClr val="A32035"/>
    <a:srgbClr val="A6022D"/>
    <a:srgbClr val="3DAE2B"/>
    <a:srgbClr val="828187"/>
    <a:srgbClr val="000000"/>
    <a:srgbClr val="FE0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31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80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4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Sales Academy |  </a:t>
            </a:r>
            <a:r>
              <a:rPr lang="en-GB" b="1" dirty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Golden 15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AA935C8-BFA4-4CDD-A275-459C6BDC70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Flashbay Sales Academy |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7E6E6A9-6ED9-4F68-BC58-C64812845B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88C5BD-C4ED-4EE6-9EE6-FAA1F66D2827}"/>
              </a:ext>
            </a:extLst>
          </p:cNvPr>
          <p:cNvSpPr txBox="1"/>
          <p:nvPr/>
        </p:nvSpPr>
        <p:spPr>
          <a:xfrm>
            <a:off x="391160" y="1479318"/>
            <a:ext cx="414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Golden 15</a:t>
            </a:r>
          </a:p>
          <a:p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6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6"/>
            <a:ext cx="10547234" cy="5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Sending Samples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41" y="1724883"/>
            <a:ext cx="8556850" cy="2347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Scroll to VP &amp; Samples on the Customer`s profile and click Send Samples.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In the Sample Sender page tick the Samples you want to send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24B1C-E4F5-CD12-7D0C-687E10B4B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57" y="2333625"/>
            <a:ext cx="10953750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6261B-C232-C6D1-225A-51A24AB4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465" y="2371581"/>
            <a:ext cx="4765535" cy="33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6"/>
            <a:ext cx="10547234" cy="5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Sending Samples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667" y="1951789"/>
            <a:ext cx="11846333" cy="426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send Samples to the Customer, please follow the below process and keep in mind: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	Is the address correct?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	Which Samples do they require?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	Has the Customer mentioned any other Products they are interested 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	Are there any other products that might be suitable?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	Do you need to send samples?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I.e. If the enquiry is a Photographer and interested in 10 units, do you need to send a full  	sample pack or a single, loose sample?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3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24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you learn in this training? 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184" y="2087606"/>
            <a:ext cx="9878337" cy="332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this training you will learn how 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Analyze and Qualify the lead</a:t>
            </a:r>
          </a:p>
          <a:p>
            <a:pPr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for ways we could increase the price per unit of the Quote we send</a:t>
            </a:r>
          </a:p>
          <a:p>
            <a:pPr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for duplicates</a:t>
            </a:r>
          </a:p>
          <a:p>
            <a:pPr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lead into NetSuite</a:t>
            </a:r>
          </a:p>
          <a:p>
            <a:pPr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address </a:t>
            </a:r>
          </a:p>
          <a:p>
            <a:pPr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samples</a:t>
            </a:r>
          </a:p>
          <a:p>
            <a:pPr algn="ctr"/>
            <a:br>
              <a:rPr lang="en-GB" b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1CE50-311B-8208-1B1E-CE294EBE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411" y="3526106"/>
            <a:ext cx="2583320" cy="2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5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Receiving a New Web Lead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67" y="2167505"/>
            <a:ext cx="9878337" cy="382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</a:t>
            </a: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ways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receive leads which are via our </a:t>
            </a: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enquiry form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over the </a:t>
            </a: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important we call the customer within the first </a:t>
            </a: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minutes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possible to beat our competitors and discuss the customer’s enquiry. We strive to have the Quote to the customer within </a:t>
            </a: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minutes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receiving the enquiry.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the customer is likely to have enquired elsewhere, do you want someone else eating your lunch? </a:t>
            </a:r>
          </a:p>
          <a:p>
            <a:pPr algn="ctr"/>
            <a:b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A0908-CE6B-B2E4-885A-18FEDCB3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47" y="4981586"/>
            <a:ext cx="820765" cy="7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4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6" y="1131385"/>
            <a:ext cx="8638535" cy="1214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Analyzing and qualifying the lead</a:t>
            </a:r>
          </a:p>
          <a:p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66" y="1738538"/>
            <a:ext cx="11736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the Enquiry form in full: </a:t>
            </a:r>
          </a:p>
          <a:p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gives us a better understanding of the customer’s enquiry and what isn’t completed needs to be discussed with the customer on the phone. Questions that need to be considered are: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have the correct contact details for the customer?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products are they interested in?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units do they require?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applicable, what capacity do they need?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have the customer’s logo? If not, Be proactive and search on Google and customer’s website.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have an Address for Samples? If not can we still send some by discussing with customer on the phone or searching on Google?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they have an anticipated delivery date? Can we achieve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size company are they? What do they do?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increase our Quote based on any of the above?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94727-B5C7-1C99-1415-BC8591D5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563" y="4967926"/>
            <a:ext cx="2998958" cy="114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5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5"/>
            <a:ext cx="8263074" cy="5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Analyzing and qualifying the lead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667" y="2167505"/>
            <a:ext cx="9878337" cy="385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mentioned needs to be considered and if we are missing information, it’s important to discuss this on the phone with the customer.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we can’t reach the customer, it’s on us to be as proactive as possible and search for what we can.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where possible, send a Quote, Price List, Virtual Proof and a Showcase PDF from the product category </a:t>
            </a:r>
            <a:r>
              <a:rPr lang="en-US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interest.</a:t>
            </a: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Tip: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the customer’s website to get a better understanding of the customer and their requirements. It is also handy for building a rapport with the customer over the phone.</a:t>
            </a:r>
            <a:b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9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5"/>
            <a:ext cx="8263074" cy="5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Checking for Duplicates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523" y="1428133"/>
            <a:ext cx="9878337" cy="475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we copy the customer across to NetSuite, it’s crucial to check the customer hasn’t made an enquiry with Flashbay before. This must be done before </a:t>
            </a: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lead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inputted into NetSuite and you do this by searching for: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Customer’s name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 (and different variations just in case it was put in different to what you have received).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Telephone number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address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these checks have been completed, you are free to input the lead into NetSuite.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customer belongs to someone else after checks, email the Enquiry form to the relevant SAM.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52145-958D-855C-7DB2-4179BBC8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531" y="5078641"/>
            <a:ext cx="2122946" cy="9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8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6"/>
            <a:ext cx="10547234" cy="5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Transferring lead from enquiry form to NetSuite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666" y="1724883"/>
            <a:ext cx="11846333" cy="455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you have completed your checks, it’s time to copy and paste the details on the enquiry form to NetSuite: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and paste (CTRL+C, CTRL+V) the details to ensure accuracy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sure EVERYTHING is transferred across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the customer’s Category if appropriate. </a:t>
            </a:r>
            <a:r>
              <a:rPr lang="en-US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i.e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they a Reseller or Education?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the correct Territory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the correct Price Levels so if they decide to place an order Online they will see the correct Price Levels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Comments section to help yourself.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that you have analyzed the form, checked for Duplicates and copied into NetSuite,  It’s time to pick up the Phone and call your customer.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18AF6-722A-1882-7F41-2BB537B63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704" y="2785010"/>
            <a:ext cx="2354394" cy="1218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6A37B-0FEB-3C42-7C55-E6F125E60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441" y="4458223"/>
            <a:ext cx="3194558" cy="12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6"/>
            <a:ext cx="10547234" cy="5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Address for Sending Samples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667" y="1951789"/>
            <a:ext cx="8119603" cy="4056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Sending Samples is one of our biggest assets for winning any deal.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a Sample of every product in our Warehouse so the Customer receiving them is a fantastic way of winning your order.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are also usually delivered to the customer’s address within 48 hours. A lot of our competitors don’t send samples so use this to your advantage and send where appropriate.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copy and paste to ensure accuracy.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5AA0F-2DAD-87D2-BE84-2B9B07413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06" y="2894029"/>
            <a:ext cx="3933928" cy="31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6"/>
            <a:ext cx="10547234" cy="5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Address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667" y="1951790"/>
            <a:ext cx="7657689" cy="306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Sending Samples is one of our biggest assets for winning any deal.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 to the Address Tab on the Customer`s profile and click Edit.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In the new pop-up fill out all the details including Attention field and click OK  (see on right).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5AA0F-2DAD-87D2-BE84-2B9B07413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90" y="3167406"/>
            <a:ext cx="3650143" cy="2916536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61BF371-C6CE-98BC-7ED4-703128433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7" y="2754021"/>
            <a:ext cx="7522590" cy="9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2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HelveticaNeueLT Pro 55 Roman</vt:lpstr>
      <vt:lpstr>HelveticaNeueLT Pro 95 Blk</vt:lpstr>
      <vt:lpstr>Open Sans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FB UK2</cp:lastModifiedBy>
  <cp:revision>254</cp:revision>
  <dcterms:created xsi:type="dcterms:W3CDTF">2018-02-21T15:11:45Z</dcterms:created>
  <dcterms:modified xsi:type="dcterms:W3CDTF">2023-06-07T07:29:29Z</dcterms:modified>
</cp:coreProperties>
</file>