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6" r:id="rId4"/>
    <p:sldId id="274" r:id="rId5"/>
    <p:sldId id="268" r:id="rId6"/>
    <p:sldId id="267" r:id="rId7"/>
    <p:sldId id="269" r:id="rId8"/>
    <p:sldId id="270" r:id="rId9"/>
    <p:sldId id="271" r:id="rId10"/>
    <p:sldId id="273" r:id="rId11"/>
    <p:sldId id="27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035"/>
    <a:srgbClr val="A6022D"/>
    <a:srgbClr val="B50230"/>
    <a:srgbClr val="3DAE2B"/>
    <a:srgbClr val="828187"/>
    <a:srgbClr val="000000"/>
    <a:srgbClr val="FE0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5394" autoAdjust="0"/>
  </p:normalViewPr>
  <p:slideViewPr>
    <p:cSldViewPr snapToGrid="0">
      <p:cViewPr>
        <p:scale>
          <a:sx n="100" d="100"/>
          <a:sy n="100" d="100"/>
        </p:scale>
        <p:origin x="106" y="-5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5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Sales Academy </a:t>
            </a:r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b="1" dirty="0" smtClean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Non-USB</a:t>
            </a:r>
            <a:r>
              <a:rPr lang="en-GB" b="1" baseline="0" dirty="0" smtClean="0">
                <a:solidFill>
                  <a:srgbClr val="A320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Training</a:t>
            </a:r>
            <a:endParaRPr lang="en-GB" b="1" dirty="0">
              <a:solidFill>
                <a:srgbClr val="A3203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="" xmlns:a16="http://schemas.microsoft.com/office/drawing/2014/main" id="{17E6E6A9-6ED9-4F68-BC58-C64812845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B7BA9B8-01C1-4072-8831-230D494BF4EB}"/>
              </a:ext>
            </a:extLst>
          </p:cNvPr>
          <p:cNvSpPr txBox="1"/>
          <p:nvPr/>
        </p:nvSpPr>
        <p:spPr>
          <a:xfrm>
            <a:off x="398102" y="1253238"/>
            <a:ext cx="1079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other products do we sell?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98102" y="1993722"/>
            <a:ext cx="5266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Power Banks, USB Travel Chargers,  Wireless Chargers, USB Car chargers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Drinkware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Water Bottles, Travel Cups, Straws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Audio: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Bluetooth Speakers, Bluetooth Headphones, Bluetooth Earphones</a:t>
            </a:r>
          </a:p>
          <a:p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Gadgets: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Cables, Phone Grips, Phone Stands, Phone Wallets, Multi Tools, Cable Tidies, LED Torches, Webcam Covers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Masks: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Masks and Face Shields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Gift Sets: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3 different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sizes, 5 different types</a:t>
            </a: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07" y="1914526"/>
            <a:ext cx="1938759" cy="1143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831" y="609600"/>
            <a:ext cx="1293737" cy="2364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466" y="3089122"/>
            <a:ext cx="1925062" cy="1080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707" y="4811411"/>
            <a:ext cx="1301953" cy="1610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17" y="1636511"/>
            <a:ext cx="1423550" cy="1376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215" y="4335455"/>
            <a:ext cx="2519529" cy="225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827" y="4329953"/>
            <a:ext cx="1837468" cy="218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380593" y="1134931"/>
            <a:ext cx="113725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products re-</a:t>
            </a:r>
            <a:r>
              <a:rPr lang="en-GB" dirty="0" err="1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usabale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times could the masks be washed?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should the Face Shield be cleaned?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Face masks medical, do we have medical certificates?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sell masks for children?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masks individually packed?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676" y="959084"/>
            <a:ext cx="195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Hygiene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02" y="1409203"/>
            <a:ext cx="4052772" cy="39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06515" y="1195864"/>
            <a:ext cx="526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Web Lead form </a:t>
            </a:r>
          </a:p>
          <a:p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5" y="2022396"/>
            <a:ext cx="5982218" cy="4176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6243090" y="1709800"/>
            <a:ext cx="5572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pay attention to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product category lead is interested in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want samples?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have a deadline?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quantity they are interested in?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star rating?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other info?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54667" y="1186898"/>
            <a:ext cx="3496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 Parts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the correct template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it important to use it?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lead time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Warranty period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information in the text parts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6" y="1044896"/>
            <a:ext cx="8588484" cy="36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86" y="1182452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586" y="1610055"/>
            <a:ext cx="652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Amend and proof read the text part before pressing send : 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8" y="2135981"/>
            <a:ext cx="10959044" cy="49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24445" y="1480438"/>
            <a:ext cx="108091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capacities do we offer?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life cycle of a Power Bank?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they come fully charged?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times a PB can charge the phone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order quantities?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 chargers</a:t>
            </a:r>
            <a:endParaRPr lang="en-GB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does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wireless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chargers work? </a:t>
            </a: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Compatibility (QI enabled devices)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Car charger: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devices can it charge?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Travel </a:t>
            </a:r>
            <a:r>
              <a:rPr lang="en-GB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adapters are supplied?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all Power products?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MOQ and order quantities for each Power sub category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504255" y="976776"/>
            <a:ext cx="526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282" y="1119468"/>
            <a:ext cx="3130471" cy="56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469820" y="1644309"/>
            <a:ext cx="115518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Bluetooth version used and what is the Bluetooth range?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long does it take to charge: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Headphones   (MO 45 mins, AC 30 mins)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Speakers  (mono: 1,5 hours, stereo: 3 hours)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Earphones  (1,5 hours) 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customers are likely to buy, what’s the target audience?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 products come pre-charged?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the speaker be used as a Power Bank?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Warranty period? </a:t>
            </a: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order quantities?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to send working sample?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6455" y="1059534"/>
            <a:ext cx="1377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65" y="2421012"/>
            <a:ext cx="3935506" cy="38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290526" y="1294475"/>
            <a:ext cx="113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 of Gadgets is changing depending on the market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top seller gadget?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Shield (SH) thicker than the ones sold by competitors?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 (MU) and Motion (MT) upsell with Power Banks 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19" y="3179535"/>
            <a:ext cx="5903538" cy="32929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4940" y="1092805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Gadgets </a:t>
            </a:r>
          </a:p>
        </p:txBody>
      </p:sp>
    </p:spTree>
    <p:extLst>
      <p:ext uri="{BB962C8B-B14F-4D97-AF65-F5344CB8AC3E}">
        <p14:creationId xmlns:p14="http://schemas.microsoft.com/office/powerpoint/2010/main" val="4168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84758" y="1668615"/>
            <a:ext cx="113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model is the top seller?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certificates do we have for Drinkware, why are they important? - (BPA, EU Food Grade)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colours can we print on Drinkware? 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you upsell?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8668" y="1083840"/>
            <a:ext cx="2351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Drinkware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027" y="2537875"/>
            <a:ext cx="2589687" cy="41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E409D9-D9E3-47CB-93E2-765ED99B29B2}"/>
              </a:ext>
            </a:extLst>
          </p:cNvPr>
          <p:cNvSpPr txBox="1"/>
          <p:nvPr/>
        </p:nvSpPr>
        <p:spPr>
          <a:xfrm>
            <a:off x="174405" y="1543859"/>
            <a:ext cx="11372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types of Gift Sets, how many sizes? (5 types, 3 sizes).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can be sold as an upgrade</a:t>
            </a: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Gift Sets?</a:t>
            </a:r>
          </a:p>
          <a:p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MOQ and order quantities? </a:t>
            </a: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 smtClean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9745" y="959084"/>
            <a:ext cx="187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Gift </a:t>
            </a:r>
            <a:r>
              <a:rPr lang="en-GB" sz="3200" b="1" dirty="0" smtClean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90" y="3774141"/>
            <a:ext cx="6650371" cy="27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594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HelveticaNeueLT Pro 55 Roman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Eva A. Junger</cp:lastModifiedBy>
  <cp:revision>267</cp:revision>
  <dcterms:created xsi:type="dcterms:W3CDTF">2018-02-21T15:11:45Z</dcterms:created>
  <dcterms:modified xsi:type="dcterms:W3CDTF">2020-09-22T09:53:56Z</dcterms:modified>
</cp:coreProperties>
</file>