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63" r:id="rId3"/>
    <p:sldMasterId id="2147483665" r:id="rId4"/>
  </p:sldMasterIdLst>
  <p:notesMasterIdLst>
    <p:notesMasterId r:id="rId27"/>
  </p:notesMasterIdLst>
  <p:sldIdLst>
    <p:sldId id="278" r:id="rId5"/>
    <p:sldId id="291" r:id="rId6"/>
    <p:sldId id="280" r:id="rId7"/>
    <p:sldId id="281" r:id="rId8"/>
    <p:sldId id="279" r:id="rId9"/>
    <p:sldId id="282" r:id="rId10"/>
    <p:sldId id="328" r:id="rId11"/>
    <p:sldId id="311" r:id="rId12"/>
    <p:sldId id="312" r:id="rId13"/>
    <p:sldId id="313" r:id="rId14"/>
    <p:sldId id="314" r:id="rId15"/>
    <p:sldId id="316" r:id="rId16"/>
    <p:sldId id="318" r:id="rId17"/>
    <p:sldId id="319" r:id="rId18"/>
    <p:sldId id="320" r:id="rId19"/>
    <p:sldId id="321" r:id="rId20"/>
    <p:sldId id="322" r:id="rId21"/>
    <p:sldId id="323" r:id="rId22"/>
    <p:sldId id="309" r:id="rId23"/>
    <p:sldId id="325" r:id="rId24"/>
    <p:sldId id="324" r:id="rId25"/>
    <p:sldId id="326" r:id="rId26"/>
  </p:sldIdLst>
  <p:sldSz cx="9144000" cy="6858000" type="screen4x3"/>
  <p:notesSz cx="6858000" cy="9144000"/>
  <p:defaultTextStyle>
    <a:defPPr>
      <a:defRPr lang="en-US"/>
    </a:defPPr>
    <a:lvl1pPr marL="0" algn="l" defTabSz="457182" rtl="0" eaLnBrk="1" latinLnBrk="0" hangingPunct="1">
      <a:defRPr sz="1700" kern="1200">
        <a:solidFill>
          <a:schemeClr val="tx1"/>
        </a:solidFill>
        <a:latin typeface="+mn-lt"/>
        <a:ea typeface="+mn-ea"/>
        <a:cs typeface="+mn-cs"/>
      </a:defRPr>
    </a:lvl1pPr>
    <a:lvl2pPr marL="457182" algn="l" defTabSz="457182" rtl="0" eaLnBrk="1" latinLnBrk="0" hangingPunct="1">
      <a:defRPr sz="1700" kern="1200">
        <a:solidFill>
          <a:schemeClr val="tx1"/>
        </a:solidFill>
        <a:latin typeface="+mn-lt"/>
        <a:ea typeface="+mn-ea"/>
        <a:cs typeface="+mn-cs"/>
      </a:defRPr>
    </a:lvl2pPr>
    <a:lvl3pPr marL="914362" algn="l" defTabSz="457182" rtl="0" eaLnBrk="1" latinLnBrk="0" hangingPunct="1">
      <a:defRPr sz="1700" kern="1200">
        <a:solidFill>
          <a:schemeClr val="tx1"/>
        </a:solidFill>
        <a:latin typeface="+mn-lt"/>
        <a:ea typeface="+mn-ea"/>
        <a:cs typeface="+mn-cs"/>
      </a:defRPr>
    </a:lvl3pPr>
    <a:lvl4pPr marL="1371544" algn="l" defTabSz="457182" rtl="0" eaLnBrk="1" latinLnBrk="0" hangingPunct="1">
      <a:defRPr sz="1700" kern="1200">
        <a:solidFill>
          <a:schemeClr val="tx1"/>
        </a:solidFill>
        <a:latin typeface="+mn-lt"/>
        <a:ea typeface="+mn-ea"/>
        <a:cs typeface="+mn-cs"/>
      </a:defRPr>
    </a:lvl4pPr>
    <a:lvl5pPr marL="1828726" algn="l" defTabSz="457182" rtl="0" eaLnBrk="1" latinLnBrk="0" hangingPunct="1">
      <a:defRPr sz="1700" kern="1200">
        <a:solidFill>
          <a:schemeClr val="tx1"/>
        </a:solidFill>
        <a:latin typeface="+mn-lt"/>
        <a:ea typeface="+mn-ea"/>
        <a:cs typeface="+mn-cs"/>
      </a:defRPr>
    </a:lvl5pPr>
    <a:lvl6pPr marL="2285906" algn="l" defTabSz="457182" rtl="0" eaLnBrk="1" latinLnBrk="0" hangingPunct="1">
      <a:defRPr sz="1700" kern="1200">
        <a:solidFill>
          <a:schemeClr val="tx1"/>
        </a:solidFill>
        <a:latin typeface="+mn-lt"/>
        <a:ea typeface="+mn-ea"/>
        <a:cs typeface="+mn-cs"/>
      </a:defRPr>
    </a:lvl6pPr>
    <a:lvl7pPr marL="2743088" algn="l" defTabSz="457182" rtl="0" eaLnBrk="1" latinLnBrk="0" hangingPunct="1">
      <a:defRPr sz="1700" kern="1200">
        <a:solidFill>
          <a:schemeClr val="tx1"/>
        </a:solidFill>
        <a:latin typeface="+mn-lt"/>
        <a:ea typeface="+mn-ea"/>
        <a:cs typeface="+mn-cs"/>
      </a:defRPr>
    </a:lvl7pPr>
    <a:lvl8pPr marL="3200268" algn="l" defTabSz="457182" rtl="0" eaLnBrk="1" latinLnBrk="0" hangingPunct="1">
      <a:defRPr sz="1700" kern="1200">
        <a:solidFill>
          <a:schemeClr val="tx1"/>
        </a:solidFill>
        <a:latin typeface="+mn-lt"/>
        <a:ea typeface="+mn-ea"/>
        <a:cs typeface="+mn-cs"/>
      </a:defRPr>
    </a:lvl8pPr>
    <a:lvl9pPr marL="3657450" algn="l" defTabSz="457182" rtl="0" eaLnBrk="1" latinLnBrk="0" hangingPunct="1">
      <a:defRPr sz="1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6969"/>
    <a:srgbClr val="348EC2"/>
    <a:srgbClr val="3D7DB7"/>
    <a:srgbClr val="368FC3"/>
    <a:srgbClr val="3E7FB7"/>
    <a:srgbClr val="3E7EB7"/>
    <a:srgbClr val="4F81BD"/>
    <a:srgbClr val="3E7DB6"/>
    <a:srgbClr val="3690C3"/>
    <a:srgbClr val="B30C3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119" d="100"/>
          <a:sy n="119" d="100"/>
        </p:scale>
        <p:origin x="1888" y="192"/>
      </p:cViewPr>
      <p:guideLst>
        <p:guide orient="horz" pos="2161"/>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2C8BCC-EBD9-457C-A621-DCEF316FE25F}" type="datetimeFigureOut">
              <a:rPr lang="en-GB" smtClean="0"/>
              <a:t>11/08/2017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A95239-65B8-4129-8FE8-C464F08AE5E0}" type="slidenum">
              <a:rPr lang="en-GB" smtClean="0"/>
              <a:t>‹#›</a:t>
            </a:fld>
            <a:endParaRPr lang="en-GB"/>
          </a:p>
        </p:txBody>
      </p:sp>
    </p:spTree>
    <p:extLst>
      <p:ext uri="{BB962C8B-B14F-4D97-AF65-F5344CB8AC3E}">
        <p14:creationId xmlns:p14="http://schemas.microsoft.com/office/powerpoint/2010/main" val="384250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3A95239-65B8-4129-8FE8-C464F08AE5E0}" type="slidenum">
              <a:rPr lang="en-GB" smtClean="0"/>
              <a:t>1</a:t>
            </a:fld>
            <a:endParaRPr lang="en-GB"/>
          </a:p>
        </p:txBody>
      </p:sp>
    </p:spTree>
    <p:extLst>
      <p:ext uri="{BB962C8B-B14F-4D97-AF65-F5344CB8AC3E}">
        <p14:creationId xmlns:p14="http://schemas.microsoft.com/office/powerpoint/2010/main" val="2745930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3A95239-65B8-4129-8FE8-C464F08AE5E0}" type="slidenum">
              <a:rPr lang="en-GB" smtClean="0"/>
              <a:t>2</a:t>
            </a:fld>
            <a:endParaRPr lang="en-GB"/>
          </a:p>
        </p:txBody>
      </p:sp>
    </p:spTree>
    <p:extLst>
      <p:ext uri="{BB962C8B-B14F-4D97-AF65-F5344CB8AC3E}">
        <p14:creationId xmlns:p14="http://schemas.microsoft.com/office/powerpoint/2010/main" val="686383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3A95239-65B8-4129-8FE8-C464F08AE5E0}" type="slidenum">
              <a:rPr lang="en-GB" smtClean="0"/>
              <a:t>6</a:t>
            </a:fld>
            <a:endParaRPr lang="en-GB"/>
          </a:p>
        </p:txBody>
      </p:sp>
    </p:spTree>
    <p:extLst>
      <p:ext uri="{BB962C8B-B14F-4D97-AF65-F5344CB8AC3E}">
        <p14:creationId xmlns:p14="http://schemas.microsoft.com/office/powerpoint/2010/main" val="2806019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3A95239-65B8-4129-8FE8-C464F08AE5E0}"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2677531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3A95239-65B8-4129-8FE8-C464F08AE5E0}"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2027248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3A95239-65B8-4129-8FE8-C464F08AE5E0}" type="slidenum">
              <a:rPr lang="en-GB" smtClean="0"/>
              <a:t>14</a:t>
            </a:fld>
            <a:endParaRPr lang="en-GB"/>
          </a:p>
        </p:txBody>
      </p:sp>
    </p:spTree>
    <p:extLst>
      <p:ext uri="{BB962C8B-B14F-4D97-AF65-F5344CB8AC3E}">
        <p14:creationId xmlns:p14="http://schemas.microsoft.com/office/powerpoint/2010/main" val="1222886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3A95239-65B8-4129-8FE8-C464F08AE5E0}" type="slidenum">
              <a:rPr lang="en-GB" smtClean="0"/>
              <a:t>19</a:t>
            </a:fld>
            <a:endParaRPr lang="en-GB"/>
          </a:p>
        </p:txBody>
      </p:sp>
    </p:spTree>
    <p:extLst>
      <p:ext uri="{BB962C8B-B14F-4D97-AF65-F5344CB8AC3E}">
        <p14:creationId xmlns:p14="http://schemas.microsoft.com/office/powerpoint/2010/main" val="4130026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3A95239-65B8-4129-8FE8-C464F08AE5E0}"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2383669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5"/>
            <a:ext cx="7772401" cy="1470026"/>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2" y="3886201"/>
            <a:ext cx="6400800" cy="1752600"/>
          </a:xfrm>
        </p:spPr>
        <p:txBody>
          <a:bodyPr/>
          <a:lstStyle>
            <a:lvl1pPr marL="0" indent="0" algn="ctr">
              <a:buNone/>
              <a:defRPr>
                <a:solidFill>
                  <a:schemeClr val="tx1">
                    <a:tint val="75000"/>
                  </a:schemeClr>
                </a:solidFill>
              </a:defRPr>
            </a:lvl1pPr>
            <a:lvl2pPr marL="457182" indent="0" algn="ctr">
              <a:buNone/>
              <a:defRPr>
                <a:solidFill>
                  <a:schemeClr val="tx1">
                    <a:tint val="75000"/>
                  </a:schemeClr>
                </a:solidFill>
              </a:defRPr>
            </a:lvl2pPr>
            <a:lvl3pPr marL="914362" indent="0" algn="ctr">
              <a:buNone/>
              <a:defRPr>
                <a:solidFill>
                  <a:schemeClr val="tx1">
                    <a:tint val="75000"/>
                  </a:schemeClr>
                </a:solidFill>
              </a:defRPr>
            </a:lvl3pPr>
            <a:lvl4pPr marL="1371544" indent="0" algn="ctr">
              <a:buNone/>
              <a:defRPr>
                <a:solidFill>
                  <a:schemeClr val="tx1">
                    <a:tint val="75000"/>
                  </a:schemeClr>
                </a:solidFill>
              </a:defRPr>
            </a:lvl4pPr>
            <a:lvl5pPr marL="1828726" indent="0" algn="ctr">
              <a:buNone/>
              <a:defRPr>
                <a:solidFill>
                  <a:schemeClr val="tx1">
                    <a:tint val="75000"/>
                  </a:schemeClr>
                </a:solidFill>
              </a:defRPr>
            </a:lvl5pPr>
            <a:lvl6pPr marL="2285906" indent="0" algn="ctr">
              <a:buNone/>
              <a:defRPr>
                <a:solidFill>
                  <a:schemeClr val="tx1">
                    <a:tint val="75000"/>
                  </a:schemeClr>
                </a:solidFill>
              </a:defRPr>
            </a:lvl6pPr>
            <a:lvl7pPr marL="2743088" indent="0" algn="ctr">
              <a:buNone/>
              <a:defRPr>
                <a:solidFill>
                  <a:schemeClr val="tx1">
                    <a:tint val="75000"/>
                  </a:schemeClr>
                </a:solidFill>
              </a:defRPr>
            </a:lvl7pPr>
            <a:lvl8pPr marL="3200268" indent="0" algn="ctr">
              <a:buNone/>
              <a:defRPr>
                <a:solidFill>
                  <a:schemeClr val="tx1">
                    <a:tint val="75000"/>
                  </a:schemeClr>
                </a:solidFill>
              </a:defRPr>
            </a:lvl8pPr>
            <a:lvl9pPr marL="365745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79F8-0197-C44F-B3A7-BDB9B59FB814}" type="slidenum">
              <a:rPr lang="en-US" smtClean="0"/>
              <a:t>‹#›</a:t>
            </a:fld>
            <a:endParaRPr lang="en-US"/>
          </a:p>
        </p:txBody>
      </p:sp>
    </p:spTree>
    <p:extLst>
      <p:ext uri="{BB962C8B-B14F-4D97-AF65-F5344CB8AC3E}">
        <p14:creationId xmlns:p14="http://schemas.microsoft.com/office/powerpoint/2010/main" val="4251156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79F8-0197-C44F-B3A7-BDB9B59FB814}" type="slidenum">
              <a:rPr lang="en-US" smtClean="0"/>
              <a:t>‹#›</a:t>
            </a:fld>
            <a:endParaRPr lang="en-US"/>
          </a:p>
        </p:txBody>
      </p:sp>
    </p:spTree>
    <p:extLst>
      <p:ext uri="{BB962C8B-B14F-4D97-AF65-F5344CB8AC3E}">
        <p14:creationId xmlns:p14="http://schemas.microsoft.com/office/powerpoint/2010/main" val="1019878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399" y="274640"/>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40"/>
            <a:ext cx="6019801"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79F8-0197-C44F-B3A7-BDB9B59FB814}" type="slidenum">
              <a:rPr lang="en-US" smtClean="0"/>
              <a:t>‹#›</a:t>
            </a:fld>
            <a:endParaRPr lang="en-US"/>
          </a:p>
        </p:txBody>
      </p:sp>
    </p:spTree>
    <p:extLst>
      <p:ext uri="{BB962C8B-B14F-4D97-AF65-F5344CB8AC3E}">
        <p14:creationId xmlns:p14="http://schemas.microsoft.com/office/powerpoint/2010/main" val="1640755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96924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0431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0881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7651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4073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79F8-0197-C44F-B3A7-BDB9B59FB814}" type="slidenum">
              <a:rPr lang="en-US" smtClean="0"/>
              <a:t>‹#›</a:t>
            </a:fld>
            <a:endParaRPr lang="en-US"/>
          </a:p>
        </p:txBody>
      </p:sp>
    </p:spTree>
    <p:extLst>
      <p:ext uri="{BB962C8B-B14F-4D97-AF65-F5344CB8AC3E}">
        <p14:creationId xmlns:p14="http://schemas.microsoft.com/office/powerpoint/2010/main" val="2259315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1"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4" y="2906714"/>
            <a:ext cx="7772401" cy="1500187"/>
          </a:xfrm>
        </p:spPr>
        <p:txBody>
          <a:bodyPr anchor="b"/>
          <a:lstStyle>
            <a:lvl1pPr marL="0" indent="0">
              <a:buNone/>
              <a:defRPr sz="1900">
                <a:solidFill>
                  <a:schemeClr val="tx1">
                    <a:tint val="75000"/>
                  </a:schemeClr>
                </a:solidFill>
              </a:defRPr>
            </a:lvl1pPr>
            <a:lvl2pPr marL="457182" indent="0">
              <a:buNone/>
              <a:defRPr sz="1700">
                <a:solidFill>
                  <a:schemeClr val="tx1">
                    <a:tint val="75000"/>
                  </a:schemeClr>
                </a:solidFill>
              </a:defRPr>
            </a:lvl2pPr>
            <a:lvl3pPr marL="914362" indent="0">
              <a:buNone/>
              <a:defRPr sz="1600">
                <a:solidFill>
                  <a:schemeClr val="tx1">
                    <a:tint val="75000"/>
                  </a:schemeClr>
                </a:solidFill>
              </a:defRPr>
            </a:lvl3pPr>
            <a:lvl4pPr marL="1371544" indent="0">
              <a:buNone/>
              <a:defRPr sz="1400">
                <a:solidFill>
                  <a:schemeClr val="tx1">
                    <a:tint val="75000"/>
                  </a:schemeClr>
                </a:solidFill>
              </a:defRPr>
            </a:lvl4pPr>
            <a:lvl5pPr marL="1828726" indent="0">
              <a:buNone/>
              <a:defRPr sz="1400">
                <a:solidFill>
                  <a:schemeClr val="tx1">
                    <a:tint val="75000"/>
                  </a:schemeClr>
                </a:solidFill>
              </a:defRPr>
            </a:lvl5pPr>
            <a:lvl6pPr marL="2285906" indent="0">
              <a:buNone/>
              <a:defRPr sz="1400">
                <a:solidFill>
                  <a:schemeClr val="tx1">
                    <a:tint val="75000"/>
                  </a:schemeClr>
                </a:solidFill>
              </a:defRPr>
            </a:lvl6pPr>
            <a:lvl7pPr marL="2743088" indent="0">
              <a:buNone/>
              <a:defRPr sz="1400">
                <a:solidFill>
                  <a:schemeClr val="tx1">
                    <a:tint val="75000"/>
                  </a:schemeClr>
                </a:solidFill>
              </a:defRPr>
            </a:lvl7pPr>
            <a:lvl8pPr marL="3200268" indent="0">
              <a:buNone/>
              <a:defRPr sz="1400">
                <a:solidFill>
                  <a:schemeClr val="tx1">
                    <a:tint val="75000"/>
                  </a:schemeClr>
                </a:solidFill>
              </a:defRPr>
            </a:lvl8pPr>
            <a:lvl9pPr marL="365745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79F8-0197-C44F-B3A7-BDB9B59FB814}" type="slidenum">
              <a:rPr lang="en-US" smtClean="0"/>
              <a:t>‹#›</a:t>
            </a:fld>
            <a:endParaRPr lang="en-US"/>
          </a:p>
        </p:txBody>
      </p:sp>
    </p:spTree>
    <p:extLst>
      <p:ext uri="{BB962C8B-B14F-4D97-AF65-F5344CB8AC3E}">
        <p14:creationId xmlns:p14="http://schemas.microsoft.com/office/powerpoint/2010/main" val="2020440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1" y="1600202"/>
            <a:ext cx="4038599" cy="4525963"/>
          </a:xfrm>
        </p:spPr>
        <p:txBody>
          <a:bodyPr/>
          <a:lstStyle>
            <a:lvl1pPr>
              <a:defRPr sz="2800"/>
            </a:lvl1pPr>
            <a:lvl2pPr>
              <a:defRPr sz="24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2"/>
            <a:ext cx="4038599" cy="4525963"/>
          </a:xfrm>
        </p:spPr>
        <p:txBody>
          <a:bodyPr/>
          <a:lstStyle>
            <a:lvl1pPr>
              <a:defRPr sz="2800"/>
            </a:lvl1pPr>
            <a:lvl2pPr>
              <a:defRPr sz="24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79F8-0197-C44F-B3A7-BDB9B59FB814}" type="slidenum">
              <a:rPr lang="en-US" smtClean="0"/>
              <a:t>‹#›</a:t>
            </a:fld>
            <a:endParaRPr lang="en-US"/>
          </a:p>
        </p:txBody>
      </p:sp>
    </p:spTree>
    <p:extLst>
      <p:ext uri="{BB962C8B-B14F-4D97-AF65-F5344CB8AC3E}">
        <p14:creationId xmlns:p14="http://schemas.microsoft.com/office/powerpoint/2010/main" val="2845622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5"/>
            <a:ext cx="4040188" cy="639761"/>
          </a:xfrm>
        </p:spPr>
        <p:txBody>
          <a:bodyPr anchor="b"/>
          <a:lstStyle>
            <a:lvl1pPr marL="0" indent="0">
              <a:buNone/>
              <a:defRPr sz="2400" b="1"/>
            </a:lvl1pPr>
            <a:lvl2pPr marL="457182" indent="0">
              <a:buNone/>
              <a:defRPr sz="1900" b="1"/>
            </a:lvl2pPr>
            <a:lvl3pPr marL="914362" indent="0">
              <a:buNone/>
              <a:defRPr sz="1700" b="1"/>
            </a:lvl3pPr>
            <a:lvl4pPr marL="1371544" indent="0">
              <a:buNone/>
              <a:defRPr sz="1600" b="1"/>
            </a:lvl4pPr>
            <a:lvl5pPr marL="1828726" indent="0">
              <a:buNone/>
              <a:defRPr sz="1600" b="1"/>
            </a:lvl5pPr>
            <a:lvl6pPr marL="2285906" indent="0">
              <a:buNone/>
              <a:defRPr sz="1600" b="1"/>
            </a:lvl6pPr>
            <a:lvl7pPr marL="2743088" indent="0">
              <a:buNone/>
              <a:defRPr sz="1600" b="1"/>
            </a:lvl7pPr>
            <a:lvl8pPr marL="3200268" indent="0">
              <a:buNone/>
              <a:defRPr sz="1600" b="1"/>
            </a:lvl8pPr>
            <a:lvl9pPr marL="365745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6"/>
            <a:ext cx="4040188" cy="3951289"/>
          </a:xfrm>
        </p:spPr>
        <p:txBody>
          <a:bodyPr/>
          <a:lstStyle>
            <a:lvl1pPr>
              <a:defRPr sz="2400"/>
            </a:lvl1pPr>
            <a:lvl2pPr>
              <a:defRPr sz="19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6" y="1535115"/>
            <a:ext cx="4041775" cy="639761"/>
          </a:xfrm>
        </p:spPr>
        <p:txBody>
          <a:bodyPr anchor="b"/>
          <a:lstStyle>
            <a:lvl1pPr marL="0" indent="0">
              <a:buNone/>
              <a:defRPr sz="2400" b="1"/>
            </a:lvl1pPr>
            <a:lvl2pPr marL="457182" indent="0">
              <a:buNone/>
              <a:defRPr sz="1900" b="1"/>
            </a:lvl2pPr>
            <a:lvl3pPr marL="914362" indent="0">
              <a:buNone/>
              <a:defRPr sz="1700" b="1"/>
            </a:lvl3pPr>
            <a:lvl4pPr marL="1371544" indent="0">
              <a:buNone/>
              <a:defRPr sz="1600" b="1"/>
            </a:lvl4pPr>
            <a:lvl5pPr marL="1828726" indent="0">
              <a:buNone/>
              <a:defRPr sz="1600" b="1"/>
            </a:lvl5pPr>
            <a:lvl6pPr marL="2285906" indent="0">
              <a:buNone/>
              <a:defRPr sz="1600" b="1"/>
            </a:lvl6pPr>
            <a:lvl7pPr marL="2743088" indent="0">
              <a:buNone/>
              <a:defRPr sz="1600" b="1"/>
            </a:lvl7pPr>
            <a:lvl8pPr marL="3200268" indent="0">
              <a:buNone/>
              <a:defRPr sz="1600" b="1"/>
            </a:lvl8pPr>
            <a:lvl9pPr marL="365745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6" y="2174876"/>
            <a:ext cx="4041775" cy="3951289"/>
          </a:xfrm>
        </p:spPr>
        <p:txBody>
          <a:bodyPr/>
          <a:lstStyle>
            <a:lvl1pPr>
              <a:defRPr sz="2400"/>
            </a:lvl1pPr>
            <a:lvl2pPr>
              <a:defRPr sz="19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D879F8-0197-C44F-B3A7-BDB9B59FB814}" type="slidenum">
              <a:rPr lang="en-US" smtClean="0"/>
              <a:t>‹#›</a:t>
            </a:fld>
            <a:endParaRPr lang="en-US"/>
          </a:p>
        </p:txBody>
      </p:sp>
    </p:spTree>
    <p:extLst>
      <p:ext uri="{BB962C8B-B14F-4D97-AF65-F5344CB8AC3E}">
        <p14:creationId xmlns:p14="http://schemas.microsoft.com/office/powerpoint/2010/main" val="260013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D879F8-0197-C44F-B3A7-BDB9B59FB814}" type="slidenum">
              <a:rPr lang="en-US" smtClean="0"/>
              <a:t>‹#›</a:t>
            </a:fld>
            <a:endParaRPr lang="en-US"/>
          </a:p>
        </p:txBody>
      </p:sp>
    </p:spTree>
    <p:extLst>
      <p:ext uri="{BB962C8B-B14F-4D97-AF65-F5344CB8AC3E}">
        <p14:creationId xmlns:p14="http://schemas.microsoft.com/office/powerpoint/2010/main" val="1677881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D879F8-0197-C44F-B3A7-BDB9B59FB814}" type="slidenum">
              <a:rPr lang="en-US" smtClean="0"/>
              <a:t>‹#›</a:t>
            </a:fld>
            <a:endParaRPr lang="en-US"/>
          </a:p>
        </p:txBody>
      </p:sp>
    </p:spTree>
    <p:extLst>
      <p:ext uri="{BB962C8B-B14F-4D97-AF65-F5344CB8AC3E}">
        <p14:creationId xmlns:p14="http://schemas.microsoft.com/office/powerpoint/2010/main" val="1189527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2" cy="1162051"/>
          </a:xfrm>
        </p:spPr>
        <p:txBody>
          <a:bodyPr anchor="b"/>
          <a:lstStyle>
            <a:lvl1pPr algn="l">
              <a:defRPr sz="1900" b="1"/>
            </a:lvl1pPr>
          </a:lstStyle>
          <a:p>
            <a:r>
              <a:rPr lang="en-GB" smtClean="0"/>
              <a:t>Click to edit Master title style</a:t>
            </a:r>
            <a:endParaRPr lang="en-US"/>
          </a:p>
        </p:txBody>
      </p:sp>
      <p:sp>
        <p:nvSpPr>
          <p:cNvPr id="3" name="Content Placeholder 2"/>
          <p:cNvSpPr>
            <a:spLocks noGrp="1"/>
          </p:cNvSpPr>
          <p:nvPr>
            <p:ph idx="1"/>
          </p:nvPr>
        </p:nvSpPr>
        <p:spPr>
          <a:xfrm>
            <a:off x="3575049" y="273052"/>
            <a:ext cx="5111750" cy="5853113"/>
          </a:xfrm>
        </p:spPr>
        <p:txBody>
          <a:bodyPr/>
          <a:lstStyle>
            <a:lvl1pPr>
              <a:defRPr sz="3100"/>
            </a:lvl1pPr>
            <a:lvl2pPr>
              <a:defRPr sz="2800"/>
            </a:lvl2pPr>
            <a:lvl3pPr>
              <a:defRPr sz="2400"/>
            </a:lvl3pPr>
            <a:lvl4pPr>
              <a:defRPr sz="1900"/>
            </a:lvl4pPr>
            <a:lvl5pPr>
              <a:defRPr sz="1900"/>
            </a:lvl5pPr>
            <a:lvl6pPr>
              <a:defRPr sz="1900"/>
            </a:lvl6pPr>
            <a:lvl7pPr>
              <a:defRPr sz="1900"/>
            </a:lvl7pPr>
            <a:lvl8pPr>
              <a:defRPr sz="1900"/>
            </a:lvl8pPr>
            <a:lvl9pPr>
              <a:defRPr sz="19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2" y="1435101"/>
            <a:ext cx="3008312" cy="4691064"/>
          </a:xfrm>
        </p:spPr>
        <p:txBody>
          <a:bodyPr/>
          <a:lstStyle>
            <a:lvl1pPr marL="0" indent="0">
              <a:buNone/>
              <a:defRPr sz="1400"/>
            </a:lvl1pPr>
            <a:lvl2pPr marL="457182" indent="0">
              <a:buNone/>
              <a:defRPr sz="1200"/>
            </a:lvl2pPr>
            <a:lvl3pPr marL="914362" indent="0">
              <a:buNone/>
              <a:defRPr sz="1000"/>
            </a:lvl3pPr>
            <a:lvl4pPr marL="1371544" indent="0">
              <a:buNone/>
              <a:defRPr sz="900"/>
            </a:lvl4pPr>
            <a:lvl5pPr marL="1828726" indent="0">
              <a:buNone/>
              <a:defRPr sz="900"/>
            </a:lvl5pPr>
            <a:lvl6pPr marL="2285906" indent="0">
              <a:buNone/>
              <a:defRPr sz="900"/>
            </a:lvl6pPr>
            <a:lvl7pPr marL="2743088" indent="0">
              <a:buNone/>
              <a:defRPr sz="900"/>
            </a:lvl7pPr>
            <a:lvl8pPr marL="3200268" indent="0">
              <a:buNone/>
              <a:defRPr sz="900"/>
            </a:lvl8pPr>
            <a:lvl9pPr marL="365745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79F8-0197-C44F-B3A7-BDB9B59FB814}" type="slidenum">
              <a:rPr lang="en-US" smtClean="0"/>
              <a:t>‹#›</a:t>
            </a:fld>
            <a:endParaRPr lang="en-US"/>
          </a:p>
        </p:txBody>
      </p:sp>
    </p:spTree>
    <p:extLst>
      <p:ext uri="{BB962C8B-B14F-4D97-AF65-F5344CB8AC3E}">
        <p14:creationId xmlns:p14="http://schemas.microsoft.com/office/powerpoint/2010/main" val="533734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7" y="4800600"/>
            <a:ext cx="5486400" cy="566739"/>
          </a:xfrm>
        </p:spPr>
        <p:txBody>
          <a:bodyPr anchor="b"/>
          <a:lstStyle>
            <a:lvl1pPr algn="l">
              <a:defRPr sz="1900" b="1"/>
            </a:lvl1pPr>
          </a:lstStyle>
          <a:p>
            <a:r>
              <a:rPr lang="en-GB" smtClean="0"/>
              <a:t>Click to edit Master title style</a:t>
            </a:r>
            <a:endParaRPr lang="en-US"/>
          </a:p>
        </p:txBody>
      </p:sp>
      <p:sp>
        <p:nvSpPr>
          <p:cNvPr id="3" name="Picture Placeholder 2"/>
          <p:cNvSpPr>
            <a:spLocks noGrp="1"/>
          </p:cNvSpPr>
          <p:nvPr>
            <p:ph type="pic" idx="1"/>
          </p:nvPr>
        </p:nvSpPr>
        <p:spPr>
          <a:xfrm>
            <a:off x="1792287" y="612775"/>
            <a:ext cx="5486400" cy="4114800"/>
          </a:xfrm>
        </p:spPr>
        <p:txBody>
          <a:bodyPr/>
          <a:lstStyle>
            <a:lvl1pPr marL="0" indent="0">
              <a:buNone/>
              <a:defRPr sz="3100"/>
            </a:lvl1pPr>
            <a:lvl2pPr marL="457182" indent="0">
              <a:buNone/>
              <a:defRPr sz="2800"/>
            </a:lvl2pPr>
            <a:lvl3pPr marL="914362" indent="0">
              <a:buNone/>
              <a:defRPr sz="2400"/>
            </a:lvl3pPr>
            <a:lvl4pPr marL="1371544" indent="0">
              <a:buNone/>
              <a:defRPr sz="1900"/>
            </a:lvl4pPr>
            <a:lvl5pPr marL="1828726" indent="0">
              <a:buNone/>
              <a:defRPr sz="1900"/>
            </a:lvl5pPr>
            <a:lvl6pPr marL="2285906" indent="0">
              <a:buNone/>
              <a:defRPr sz="1900"/>
            </a:lvl6pPr>
            <a:lvl7pPr marL="2743088" indent="0">
              <a:buNone/>
              <a:defRPr sz="1900"/>
            </a:lvl7pPr>
            <a:lvl8pPr marL="3200268" indent="0">
              <a:buNone/>
              <a:defRPr sz="1900"/>
            </a:lvl8pPr>
            <a:lvl9pPr marL="3657450" indent="0">
              <a:buNone/>
              <a:defRPr sz="1900"/>
            </a:lvl9pPr>
          </a:lstStyle>
          <a:p>
            <a:endParaRPr lang="en-US"/>
          </a:p>
        </p:txBody>
      </p:sp>
      <p:sp>
        <p:nvSpPr>
          <p:cNvPr id="4" name="Text Placeholder 3"/>
          <p:cNvSpPr>
            <a:spLocks noGrp="1"/>
          </p:cNvSpPr>
          <p:nvPr>
            <p:ph type="body" sz="half" idx="2"/>
          </p:nvPr>
        </p:nvSpPr>
        <p:spPr>
          <a:xfrm>
            <a:off x="1792287" y="5367340"/>
            <a:ext cx="5486400" cy="804862"/>
          </a:xfrm>
        </p:spPr>
        <p:txBody>
          <a:bodyPr/>
          <a:lstStyle>
            <a:lvl1pPr marL="0" indent="0">
              <a:buNone/>
              <a:defRPr sz="1400"/>
            </a:lvl1pPr>
            <a:lvl2pPr marL="457182" indent="0">
              <a:buNone/>
              <a:defRPr sz="1200"/>
            </a:lvl2pPr>
            <a:lvl3pPr marL="914362" indent="0">
              <a:buNone/>
              <a:defRPr sz="1000"/>
            </a:lvl3pPr>
            <a:lvl4pPr marL="1371544" indent="0">
              <a:buNone/>
              <a:defRPr sz="900"/>
            </a:lvl4pPr>
            <a:lvl5pPr marL="1828726" indent="0">
              <a:buNone/>
              <a:defRPr sz="900"/>
            </a:lvl5pPr>
            <a:lvl6pPr marL="2285906" indent="0">
              <a:buNone/>
              <a:defRPr sz="900"/>
            </a:lvl6pPr>
            <a:lvl7pPr marL="2743088" indent="0">
              <a:buNone/>
              <a:defRPr sz="900"/>
            </a:lvl7pPr>
            <a:lvl8pPr marL="3200268" indent="0">
              <a:buNone/>
              <a:defRPr sz="900"/>
            </a:lvl8pPr>
            <a:lvl9pPr marL="365745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79F8-0197-C44F-B3A7-BDB9B59FB814}" type="slidenum">
              <a:rPr lang="en-US" smtClean="0"/>
              <a:t>‹#›</a:t>
            </a:fld>
            <a:endParaRPr lang="en-US"/>
          </a:p>
        </p:txBody>
      </p:sp>
    </p:spTree>
    <p:extLst>
      <p:ext uri="{BB962C8B-B14F-4D97-AF65-F5344CB8AC3E}">
        <p14:creationId xmlns:p14="http://schemas.microsoft.com/office/powerpoint/2010/main" val="175066145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slideLayout" Target="../slideLayouts/slideLayout13.xml"/><Relationship Id="rId2"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5.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png"/><Relationship Id="rId1" Type="http://schemas.openxmlformats.org/officeDocument/2006/relationships/slideLayout" Target="../slideLayouts/slideLayout16.xml"/><Relationship Id="rId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2" y="274639"/>
            <a:ext cx="8229600" cy="1143000"/>
          </a:xfrm>
          <a:prstGeom prst="rect">
            <a:avLst/>
          </a:prstGeom>
        </p:spPr>
        <p:txBody>
          <a:bodyPr vert="horz" lIns="91436" tIns="45719" rIns="91436" bIns="45719"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2" y="1600202"/>
            <a:ext cx="8229600" cy="4525963"/>
          </a:xfrm>
          <a:prstGeom prst="rect">
            <a:avLst/>
          </a:prstGeom>
        </p:spPr>
        <p:txBody>
          <a:bodyPr vert="horz" lIns="91436" tIns="45719" rIns="91436" bIns="45719"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1" y="6356352"/>
            <a:ext cx="2133599" cy="365124"/>
          </a:xfrm>
          <a:prstGeom prst="rect">
            <a:avLst/>
          </a:prstGeom>
        </p:spPr>
        <p:txBody>
          <a:bodyPr vert="horz" lIns="91436" tIns="45719" rIns="91436" bIns="45719"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2" y="6356352"/>
            <a:ext cx="2895600" cy="365124"/>
          </a:xfrm>
          <a:prstGeom prst="rect">
            <a:avLst/>
          </a:prstGeom>
        </p:spPr>
        <p:txBody>
          <a:bodyPr vert="horz" lIns="91436" tIns="45719" rIns="91436" bIns="45719"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599" cy="365124"/>
          </a:xfrm>
          <a:prstGeom prst="rect">
            <a:avLst/>
          </a:prstGeom>
        </p:spPr>
        <p:txBody>
          <a:bodyPr vert="horz" lIns="91436" tIns="45719" rIns="91436" bIns="45719" rtlCol="0" anchor="ctr"/>
          <a:lstStyle>
            <a:lvl1pPr algn="r">
              <a:defRPr sz="1200">
                <a:solidFill>
                  <a:schemeClr val="tx1">
                    <a:tint val="75000"/>
                  </a:schemeClr>
                </a:solidFill>
              </a:defRPr>
            </a:lvl1pPr>
          </a:lstStyle>
          <a:p>
            <a:fld id="{5FD879F8-0197-C44F-B3A7-BDB9B59FB814}" type="slidenum">
              <a:rPr lang="en-US" smtClean="0"/>
              <a:t>‹#›</a:t>
            </a:fld>
            <a:endParaRPr lang="en-US"/>
          </a:p>
        </p:txBody>
      </p:sp>
    </p:spTree>
    <p:extLst>
      <p:ext uri="{BB962C8B-B14F-4D97-AF65-F5344CB8AC3E}">
        <p14:creationId xmlns:p14="http://schemas.microsoft.com/office/powerpoint/2010/main" val="26487447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7" r:id="rId12"/>
  </p:sldLayoutIdLst>
  <p:hf sldNum="0" hdr="0" ftr="0" dt="0"/>
  <p:txStyles>
    <p:titleStyle>
      <a:lvl1pPr algn="ctr" defTabSz="457182" rtl="0" eaLnBrk="1" latinLnBrk="0" hangingPunct="1">
        <a:spcBef>
          <a:spcPct val="0"/>
        </a:spcBef>
        <a:buNone/>
        <a:defRPr sz="4400" kern="1200">
          <a:solidFill>
            <a:schemeClr val="tx1"/>
          </a:solidFill>
          <a:latin typeface="+mj-lt"/>
          <a:ea typeface="+mj-ea"/>
          <a:cs typeface="+mj-cs"/>
        </a:defRPr>
      </a:lvl1pPr>
    </p:titleStyle>
    <p:bodyStyle>
      <a:lvl1pPr marL="342886" indent="-342886" algn="l" defTabSz="457182" rtl="0" eaLnBrk="1" latinLnBrk="0" hangingPunct="1">
        <a:spcBef>
          <a:spcPct val="20000"/>
        </a:spcBef>
        <a:buFont typeface="Arial"/>
        <a:buChar char="•"/>
        <a:defRPr sz="3100" kern="1200">
          <a:solidFill>
            <a:schemeClr val="tx1"/>
          </a:solidFill>
          <a:latin typeface="+mn-lt"/>
          <a:ea typeface="+mn-ea"/>
          <a:cs typeface="+mn-cs"/>
        </a:defRPr>
      </a:lvl1pPr>
      <a:lvl2pPr marL="742919" indent="-285739" algn="l" defTabSz="457182" rtl="0" eaLnBrk="1" latinLnBrk="0" hangingPunct="1">
        <a:spcBef>
          <a:spcPct val="20000"/>
        </a:spcBef>
        <a:buFont typeface="Arial"/>
        <a:buChar char="–"/>
        <a:defRPr sz="2800" kern="1200">
          <a:solidFill>
            <a:schemeClr val="tx1"/>
          </a:solidFill>
          <a:latin typeface="+mn-lt"/>
          <a:ea typeface="+mn-ea"/>
          <a:cs typeface="+mn-cs"/>
        </a:defRPr>
      </a:lvl2pPr>
      <a:lvl3pPr marL="1142953" indent="-228591" algn="l" defTabSz="457182" rtl="0" eaLnBrk="1" latinLnBrk="0" hangingPunct="1">
        <a:spcBef>
          <a:spcPct val="20000"/>
        </a:spcBef>
        <a:buFont typeface="Arial"/>
        <a:buChar char="•"/>
        <a:defRPr sz="2400" kern="1200">
          <a:solidFill>
            <a:schemeClr val="tx1"/>
          </a:solidFill>
          <a:latin typeface="+mn-lt"/>
          <a:ea typeface="+mn-ea"/>
          <a:cs typeface="+mn-cs"/>
        </a:defRPr>
      </a:lvl3pPr>
      <a:lvl4pPr marL="1600135" indent="-228591" algn="l" defTabSz="457182" rtl="0" eaLnBrk="1" latinLnBrk="0" hangingPunct="1">
        <a:spcBef>
          <a:spcPct val="20000"/>
        </a:spcBef>
        <a:buFont typeface="Arial"/>
        <a:buChar char="–"/>
        <a:defRPr sz="1900" kern="1200">
          <a:solidFill>
            <a:schemeClr val="tx1"/>
          </a:solidFill>
          <a:latin typeface="+mn-lt"/>
          <a:ea typeface="+mn-ea"/>
          <a:cs typeface="+mn-cs"/>
        </a:defRPr>
      </a:lvl4pPr>
      <a:lvl5pPr marL="2057315" indent="-228591" algn="l" defTabSz="457182" rtl="0" eaLnBrk="1" latinLnBrk="0" hangingPunct="1">
        <a:spcBef>
          <a:spcPct val="20000"/>
        </a:spcBef>
        <a:buFont typeface="Arial"/>
        <a:buChar char="»"/>
        <a:defRPr sz="1900" kern="1200">
          <a:solidFill>
            <a:schemeClr val="tx1"/>
          </a:solidFill>
          <a:latin typeface="+mn-lt"/>
          <a:ea typeface="+mn-ea"/>
          <a:cs typeface="+mn-cs"/>
        </a:defRPr>
      </a:lvl5pPr>
      <a:lvl6pPr marL="2514497" indent="-228591" algn="l" defTabSz="457182" rtl="0" eaLnBrk="1" latinLnBrk="0" hangingPunct="1">
        <a:spcBef>
          <a:spcPct val="20000"/>
        </a:spcBef>
        <a:buFont typeface="Arial"/>
        <a:buChar char="•"/>
        <a:defRPr sz="1900" kern="1200">
          <a:solidFill>
            <a:schemeClr val="tx1"/>
          </a:solidFill>
          <a:latin typeface="+mn-lt"/>
          <a:ea typeface="+mn-ea"/>
          <a:cs typeface="+mn-cs"/>
        </a:defRPr>
      </a:lvl6pPr>
      <a:lvl7pPr marL="2971679" indent="-228591" algn="l" defTabSz="457182" rtl="0" eaLnBrk="1" latinLnBrk="0" hangingPunct="1">
        <a:spcBef>
          <a:spcPct val="20000"/>
        </a:spcBef>
        <a:buFont typeface="Arial"/>
        <a:buChar char="•"/>
        <a:defRPr sz="1900" kern="1200">
          <a:solidFill>
            <a:schemeClr val="tx1"/>
          </a:solidFill>
          <a:latin typeface="+mn-lt"/>
          <a:ea typeface="+mn-ea"/>
          <a:cs typeface="+mn-cs"/>
        </a:defRPr>
      </a:lvl7pPr>
      <a:lvl8pPr marL="3428859" indent="-228591" algn="l" defTabSz="457182" rtl="0" eaLnBrk="1" latinLnBrk="0" hangingPunct="1">
        <a:spcBef>
          <a:spcPct val="20000"/>
        </a:spcBef>
        <a:buFont typeface="Arial"/>
        <a:buChar char="•"/>
        <a:defRPr sz="1900" kern="1200">
          <a:solidFill>
            <a:schemeClr val="tx1"/>
          </a:solidFill>
          <a:latin typeface="+mn-lt"/>
          <a:ea typeface="+mn-ea"/>
          <a:cs typeface="+mn-cs"/>
        </a:defRPr>
      </a:lvl8pPr>
      <a:lvl9pPr marL="3886041" indent="-228591" algn="l" defTabSz="457182"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57182" rtl="0" eaLnBrk="1" latinLnBrk="0" hangingPunct="1">
        <a:defRPr sz="1700" kern="1200">
          <a:solidFill>
            <a:schemeClr val="tx1"/>
          </a:solidFill>
          <a:latin typeface="+mn-lt"/>
          <a:ea typeface="+mn-ea"/>
          <a:cs typeface="+mn-cs"/>
        </a:defRPr>
      </a:lvl1pPr>
      <a:lvl2pPr marL="457182" algn="l" defTabSz="457182" rtl="0" eaLnBrk="1" latinLnBrk="0" hangingPunct="1">
        <a:defRPr sz="1700" kern="1200">
          <a:solidFill>
            <a:schemeClr val="tx1"/>
          </a:solidFill>
          <a:latin typeface="+mn-lt"/>
          <a:ea typeface="+mn-ea"/>
          <a:cs typeface="+mn-cs"/>
        </a:defRPr>
      </a:lvl2pPr>
      <a:lvl3pPr marL="914362" algn="l" defTabSz="457182" rtl="0" eaLnBrk="1" latinLnBrk="0" hangingPunct="1">
        <a:defRPr sz="1700" kern="1200">
          <a:solidFill>
            <a:schemeClr val="tx1"/>
          </a:solidFill>
          <a:latin typeface="+mn-lt"/>
          <a:ea typeface="+mn-ea"/>
          <a:cs typeface="+mn-cs"/>
        </a:defRPr>
      </a:lvl3pPr>
      <a:lvl4pPr marL="1371544" algn="l" defTabSz="457182" rtl="0" eaLnBrk="1" latinLnBrk="0" hangingPunct="1">
        <a:defRPr sz="1700" kern="1200">
          <a:solidFill>
            <a:schemeClr val="tx1"/>
          </a:solidFill>
          <a:latin typeface="+mn-lt"/>
          <a:ea typeface="+mn-ea"/>
          <a:cs typeface="+mn-cs"/>
        </a:defRPr>
      </a:lvl4pPr>
      <a:lvl5pPr marL="1828726" algn="l" defTabSz="457182" rtl="0" eaLnBrk="1" latinLnBrk="0" hangingPunct="1">
        <a:defRPr sz="1700" kern="1200">
          <a:solidFill>
            <a:schemeClr val="tx1"/>
          </a:solidFill>
          <a:latin typeface="+mn-lt"/>
          <a:ea typeface="+mn-ea"/>
          <a:cs typeface="+mn-cs"/>
        </a:defRPr>
      </a:lvl5pPr>
      <a:lvl6pPr marL="2285906" algn="l" defTabSz="457182" rtl="0" eaLnBrk="1" latinLnBrk="0" hangingPunct="1">
        <a:defRPr sz="1700" kern="1200">
          <a:solidFill>
            <a:schemeClr val="tx1"/>
          </a:solidFill>
          <a:latin typeface="+mn-lt"/>
          <a:ea typeface="+mn-ea"/>
          <a:cs typeface="+mn-cs"/>
        </a:defRPr>
      </a:lvl6pPr>
      <a:lvl7pPr marL="2743088" algn="l" defTabSz="457182" rtl="0" eaLnBrk="1" latinLnBrk="0" hangingPunct="1">
        <a:defRPr sz="1700" kern="1200">
          <a:solidFill>
            <a:schemeClr val="tx1"/>
          </a:solidFill>
          <a:latin typeface="+mn-lt"/>
          <a:ea typeface="+mn-ea"/>
          <a:cs typeface="+mn-cs"/>
        </a:defRPr>
      </a:lvl7pPr>
      <a:lvl8pPr marL="3200268" algn="l" defTabSz="457182" rtl="0" eaLnBrk="1" latinLnBrk="0" hangingPunct="1">
        <a:defRPr sz="1700" kern="1200">
          <a:solidFill>
            <a:schemeClr val="tx1"/>
          </a:solidFill>
          <a:latin typeface="+mn-lt"/>
          <a:ea typeface="+mn-ea"/>
          <a:cs typeface="+mn-cs"/>
        </a:defRPr>
      </a:lvl8pPr>
      <a:lvl9pPr marL="3657450" algn="l" defTabSz="457182"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3" descr="C:\Users\bartek.FLASHBAY\Desktop\flashbay_logo_gb_NEW.png"/>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2707854" y="265528"/>
            <a:ext cx="3750200" cy="135020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bartek.FLASHBAY\Desktop\NEW_WAVE1.png"/>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0" y="4023360"/>
            <a:ext cx="9144000" cy="2834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001014"/>
      </p:ext>
    </p:extLst>
  </p:cSld>
  <p:clrMap bg1="lt1" tx1="dk1" bg2="lt2" tx2="dk2" accent1="accent1" accent2="accent2" accent3="accent3" accent4="accent4" accent5="accent5" accent6="accent6" hlink="hlink" folHlink="folHlink"/>
  <p:sldLayoutIdLst>
    <p:sldLayoutId id="2147483661" r:id="rId1"/>
    <p:sldLayoutId id="2147483662" r:id="rId2"/>
  </p:sldLayoutIdLst>
  <p:hf sldNum="0" hdr="0" ftr="0" dt="0"/>
  <p:txStyles>
    <p:titleStyle>
      <a:lvl1pPr algn="ctr" defTabSz="457182" rtl="0" eaLnBrk="1" latinLnBrk="0" hangingPunct="1">
        <a:spcBef>
          <a:spcPct val="0"/>
        </a:spcBef>
        <a:buNone/>
        <a:defRPr sz="4400" kern="1200">
          <a:solidFill>
            <a:schemeClr val="tx1"/>
          </a:solidFill>
          <a:latin typeface="+mj-lt"/>
          <a:ea typeface="+mj-ea"/>
          <a:cs typeface="+mj-cs"/>
        </a:defRPr>
      </a:lvl1pPr>
    </p:titleStyle>
    <p:bodyStyle>
      <a:lvl1pPr marL="342886" indent="-342886" algn="l" defTabSz="457182" rtl="0" eaLnBrk="1" latinLnBrk="0" hangingPunct="1">
        <a:spcBef>
          <a:spcPct val="20000"/>
        </a:spcBef>
        <a:buFont typeface="Arial"/>
        <a:buChar char="•"/>
        <a:defRPr sz="3100" kern="1200">
          <a:solidFill>
            <a:schemeClr val="tx1"/>
          </a:solidFill>
          <a:latin typeface="+mn-lt"/>
          <a:ea typeface="+mn-ea"/>
          <a:cs typeface="+mn-cs"/>
        </a:defRPr>
      </a:lvl1pPr>
      <a:lvl2pPr marL="742919" indent="-285739" algn="l" defTabSz="457182" rtl="0" eaLnBrk="1" latinLnBrk="0" hangingPunct="1">
        <a:spcBef>
          <a:spcPct val="20000"/>
        </a:spcBef>
        <a:buFont typeface="Arial"/>
        <a:buChar char="–"/>
        <a:defRPr sz="2800" kern="1200">
          <a:solidFill>
            <a:schemeClr val="tx1"/>
          </a:solidFill>
          <a:latin typeface="+mn-lt"/>
          <a:ea typeface="+mn-ea"/>
          <a:cs typeface="+mn-cs"/>
        </a:defRPr>
      </a:lvl2pPr>
      <a:lvl3pPr marL="1142953" indent="-228591" algn="l" defTabSz="457182" rtl="0" eaLnBrk="1" latinLnBrk="0" hangingPunct="1">
        <a:spcBef>
          <a:spcPct val="20000"/>
        </a:spcBef>
        <a:buFont typeface="Arial"/>
        <a:buChar char="•"/>
        <a:defRPr sz="2400" kern="1200">
          <a:solidFill>
            <a:schemeClr val="tx1"/>
          </a:solidFill>
          <a:latin typeface="+mn-lt"/>
          <a:ea typeface="+mn-ea"/>
          <a:cs typeface="+mn-cs"/>
        </a:defRPr>
      </a:lvl3pPr>
      <a:lvl4pPr marL="1600135" indent="-228591" algn="l" defTabSz="457182" rtl="0" eaLnBrk="1" latinLnBrk="0" hangingPunct="1">
        <a:spcBef>
          <a:spcPct val="20000"/>
        </a:spcBef>
        <a:buFont typeface="Arial"/>
        <a:buChar char="–"/>
        <a:defRPr sz="1900" kern="1200">
          <a:solidFill>
            <a:schemeClr val="tx1"/>
          </a:solidFill>
          <a:latin typeface="+mn-lt"/>
          <a:ea typeface="+mn-ea"/>
          <a:cs typeface="+mn-cs"/>
        </a:defRPr>
      </a:lvl4pPr>
      <a:lvl5pPr marL="2057315" indent="-228591" algn="l" defTabSz="457182" rtl="0" eaLnBrk="1" latinLnBrk="0" hangingPunct="1">
        <a:spcBef>
          <a:spcPct val="20000"/>
        </a:spcBef>
        <a:buFont typeface="Arial"/>
        <a:buChar char="»"/>
        <a:defRPr sz="1900" kern="1200">
          <a:solidFill>
            <a:schemeClr val="tx1"/>
          </a:solidFill>
          <a:latin typeface="+mn-lt"/>
          <a:ea typeface="+mn-ea"/>
          <a:cs typeface="+mn-cs"/>
        </a:defRPr>
      </a:lvl5pPr>
      <a:lvl6pPr marL="2514497" indent="-228591" algn="l" defTabSz="457182" rtl="0" eaLnBrk="1" latinLnBrk="0" hangingPunct="1">
        <a:spcBef>
          <a:spcPct val="20000"/>
        </a:spcBef>
        <a:buFont typeface="Arial"/>
        <a:buChar char="•"/>
        <a:defRPr sz="1900" kern="1200">
          <a:solidFill>
            <a:schemeClr val="tx1"/>
          </a:solidFill>
          <a:latin typeface="+mn-lt"/>
          <a:ea typeface="+mn-ea"/>
          <a:cs typeface="+mn-cs"/>
        </a:defRPr>
      </a:lvl6pPr>
      <a:lvl7pPr marL="2971679" indent="-228591" algn="l" defTabSz="457182" rtl="0" eaLnBrk="1" latinLnBrk="0" hangingPunct="1">
        <a:spcBef>
          <a:spcPct val="20000"/>
        </a:spcBef>
        <a:buFont typeface="Arial"/>
        <a:buChar char="•"/>
        <a:defRPr sz="1900" kern="1200">
          <a:solidFill>
            <a:schemeClr val="tx1"/>
          </a:solidFill>
          <a:latin typeface="+mn-lt"/>
          <a:ea typeface="+mn-ea"/>
          <a:cs typeface="+mn-cs"/>
        </a:defRPr>
      </a:lvl7pPr>
      <a:lvl8pPr marL="3428859" indent="-228591" algn="l" defTabSz="457182" rtl="0" eaLnBrk="1" latinLnBrk="0" hangingPunct="1">
        <a:spcBef>
          <a:spcPct val="20000"/>
        </a:spcBef>
        <a:buFont typeface="Arial"/>
        <a:buChar char="•"/>
        <a:defRPr sz="1900" kern="1200">
          <a:solidFill>
            <a:schemeClr val="tx1"/>
          </a:solidFill>
          <a:latin typeface="+mn-lt"/>
          <a:ea typeface="+mn-ea"/>
          <a:cs typeface="+mn-cs"/>
        </a:defRPr>
      </a:lvl8pPr>
      <a:lvl9pPr marL="3886041" indent="-228591" algn="l" defTabSz="457182"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57182" rtl="0" eaLnBrk="1" latinLnBrk="0" hangingPunct="1">
        <a:defRPr sz="1700" kern="1200">
          <a:solidFill>
            <a:schemeClr val="tx1"/>
          </a:solidFill>
          <a:latin typeface="+mn-lt"/>
          <a:ea typeface="+mn-ea"/>
          <a:cs typeface="+mn-cs"/>
        </a:defRPr>
      </a:lvl1pPr>
      <a:lvl2pPr marL="457182" algn="l" defTabSz="457182" rtl="0" eaLnBrk="1" latinLnBrk="0" hangingPunct="1">
        <a:defRPr sz="1700" kern="1200">
          <a:solidFill>
            <a:schemeClr val="tx1"/>
          </a:solidFill>
          <a:latin typeface="+mn-lt"/>
          <a:ea typeface="+mn-ea"/>
          <a:cs typeface="+mn-cs"/>
        </a:defRPr>
      </a:lvl2pPr>
      <a:lvl3pPr marL="914362" algn="l" defTabSz="457182" rtl="0" eaLnBrk="1" latinLnBrk="0" hangingPunct="1">
        <a:defRPr sz="1700" kern="1200">
          <a:solidFill>
            <a:schemeClr val="tx1"/>
          </a:solidFill>
          <a:latin typeface="+mn-lt"/>
          <a:ea typeface="+mn-ea"/>
          <a:cs typeface="+mn-cs"/>
        </a:defRPr>
      </a:lvl3pPr>
      <a:lvl4pPr marL="1371544" algn="l" defTabSz="457182" rtl="0" eaLnBrk="1" latinLnBrk="0" hangingPunct="1">
        <a:defRPr sz="1700" kern="1200">
          <a:solidFill>
            <a:schemeClr val="tx1"/>
          </a:solidFill>
          <a:latin typeface="+mn-lt"/>
          <a:ea typeface="+mn-ea"/>
          <a:cs typeface="+mn-cs"/>
        </a:defRPr>
      </a:lvl4pPr>
      <a:lvl5pPr marL="1828726" algn="l" defTabSz="457182" rtl="0" eaLnBrk="1" latinLnBrk="0" hangingPunct="1">
        <a:defRPr sz="1700" kern="1200">
          <a:solidFill>
            <a:schemeClr val="tx1"/>
          </a:solidFill>
          <a:latin typeface="+mn-lt"/>
          <a:ea typeface="+mn-ea"/>
          <a:cs typeface="+mn-cs"/>
        </a:defRPr>
      </a:lvl5pPr>
      <a:lvl6pPr marL="2285906" algn="l" defTabSz="457182" rtl="0" eaLnBrk="1" latinLnBrk="0" hangingPunct="1">
        <a:defRPr sz="1700" kern="1200">
          <a:solidFill>
            <a:schemeClr val="tx1"/>
          </a:solidFill>
          <a:latin typeface="+mn-lt"/>
          <a:ea typeface="+mn-ea"/>
          <a:cs typeface="+mn-cs"/>
        </a:defRPr>
      </a:lvl6pPr>
      <a:lvl7pPr marL="2743088" algn="l" defTabSz="457182" rtl="0" eaLnBrk="1" latinLnBrk="0" hangingPunct="1">
        <a:defRPr sz="1700" kern="1200">
          <a:solidFill>
            <a:schemeClr val="tx1"/>
          </a:solidFill>
          <a:latin typeface="+mn-lt"/>
          <a:ea typeface="+mn-ea"/>
          <a:cs typeface="+mn-cs"/>
        </a:defRPr>
      </a:lvl7pPr>
      <a:lvl8pPr marL="3200268" algn="l" defTabSz="457182" rtl="0" eaLnBrk="1" latinLnBrk="0" hangingPunct="1">
        <a:defRPr sz="1700" kern="1200">
          <a:solidFill>
            <a:schemeClr val="tx1"/>
          </a:solidFill>
          <a:latin typeface="+mn-lt"/>
          <a:ea typeface="+mn-ea"/>
          <a:cs typeface="+mn-cs"/>
        </a:defRPr>
      </a:lvl8pPr>
      <a:lvl9pPr marL="3657450" algn="l" defTabSz="457182" rtl="0" eaLnBrk="1" latinLnBrk="0" hangingPunct="1">
        <a:defRPr sz="1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7" descr="C:\Users\bartek.FLASHBAY\Desktop\NEW_WAVE1.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rot="16200000">
            <a:off x="4652010" y="2366010"/>
            <a:ext cx="6858000" cy="21259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bartek.FLASHBAY\Desktop\flashbay_logo_gb_NEW.png"/>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223585" y="268857"/>
            <a:ext cx="3458078" cy="1245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552728"/>
      </p:ext>
    </p:extLst>
  </p:cSld>
  <p:clrMap bg1="lt1" tx1="dk1" bg2="lt2" tx2="dk2" accent1="accent1" accent2="accent2" accent3="accent3" accent4="accent4" accent5="accent5" accent6="accent6" hlink="hlink" folHlink="folHlink"/>
  <p:sldLayoutIdLst>
    <p:sldLayoutId id="2147483664"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7" descr="C:\Users\bartek.FLASHBAY\Desktop\NEW_WAVE1.png"/>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0" y="4024080"/>
            <a:ext cx="9144000" cy="28346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bartek.FLASHBAY\Desktop\flashbay_logo_gb_NEW.png"/>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539662" y="6168905"/>
            <a:ext cx="1604338" cy="577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961422"/>
      </p:ext>
    </p:extLst>
  </p:cSld>
  <p:clrMap bg1="lt1" tx1="dk1" bg2="lt2" tx2="dk2" accent1="accent1" accent2="accent2" accent3="accent3" accent4="accent4" accent5="accent5" accent6="accent6" hlink="hlink" folHlink="folHlink"/>
  <p:sldLayoutIdLst>
    <p:sldLayoutId id="2147483666"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1.xml"/><Relationship Id="rId4" Type="http://schemas.openxmlformats.org/officeDocument/2006/relationships/image" Target="../media/image5.jpeg"/><Relationship Id="rId1" Type="http://schemas.openxmlformats.org/officeDocument/2006/relationships/slideLayout" Target="../slideLayouts/slideLayout1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5" Type="http://schemas.openxmlformats.org/officeDocument/2006/relationships/image" Target="../media/image31.jpeg"/><Relationship Id="rId6" Type="http://schemas.openxmlformats.org/officeDocument/2006/relationships/image" Target="../media/image32.jpeg"/><Relationship Id="rId7" Type="http://schemas.openxmlformats.org/officeDocument/2006/relationships/image" Target="../media/image33.jpeg"/><Relationship Id="rId8" Type="http://schemas.openxmlformats.org/officeDocument/2006/relationships/image" Target="../media/image34.jpeg"/><Relationship Id="rId9" Type="http://schemas.openxmlformats.org/officeDocument/2006/relationships/image" Target="../media/image35.jpeg"/><Relationship Id="rId10" Type="http://schemas.openxmlformats.org/officeDocument/2006/relationships/image" Target="../media/image36.jpeg"/><Relationship Id="rId1" Type="http://schemas.openxmlformats.org/officeDocument/2006/relationships/slideLayout" Target="../slideLayouts/slideLayout12.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8.jpeg"/><Relationship Id="rId5" Type="http://schemas.openxmlformats.org/officeDocument/2006/relationships/image" Target="../media/image38.jpeg"/><Relationship Id="rId1" Type="http://schemas.openxmlformats.org/officeDocument/2006/relationships/slideLayout" Target="../slideLayouts/slideLayout16.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3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39.jpeg"/><Relationship Id="rId5" Type="http://schemas.openxmlformats.org/officeDocument/2006/relationships/image" Target="../media/image40.jpeg"/><Relationship Id="rId6" Type="http://schemas.openxmlformats.org/officeDocument/2006/relationships/image" Target="../media/image41.jpeg"/><Relationship Id="rId1" Type="http://schemas.openxmlformats.org/officeDocument/2006/relationships/slideLayout" Target="../slideLayouts/slideLayout15.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42.jpeg"/><Relationship Id="rId3" Type="http://schemas.openxmlformats.org/officeDocument/2006/relationships/image" Target="../media/image4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 Id="rId3"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image" Target="../media/image46.jpeg"/><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47.jpeg"/><Relationship Id="rId3" Type="http://schemas.openxmlformats.org/officeDocument/2006/relationships/image" Target="../media/image48.jpe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49.jpeg"/><Relationship Id="rId5" Type="http://schemas.openxmlformats.org/officeDocument/2006/relationships/image" Target="../media/image50.jpe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16.xml"/><Relationship Id="rId2"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3.PNG"/><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9.xml.rels><?xml version="1.0" encoding="UTF-8" standalone="yes"?>
<Relationships xmlns="http://schemas.openxmlformats.org/package/2006/relationships"><Relationship Id="rId11" Type="http://schemas.openxmlformats.org/officeDocument/2006/relationships/image" Target="../media/image27.jpeg"/><Relationship Id="rId12" Type="http://schemas.openxmlformats.org/officeDocument/2006/relationships/image" Target="../media/image28.jpeg"/><Relationship Id="rId1" Type="http://schemas.openxmlformats.org/officeDocument/2006/relationships/slideLayout" Target="../slideLayouts/slideLayout7.xml"/><Relationship Id="rId2" Type="http://schemas.openxmlformats.org/officeDocument/2006/relationships/image" Target="../media/image16.PNG"/><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eg"/><Relationship Id="rId6" Type="http://schemas.openxmlformats.org/officeDocument/2006/relationships/image" Target="../media/image22.jpeg"/><Relationship Id="rId7" Type="http://schemas.openxmlformats.org/officeDocument/2006/relationships/image" Target="../media/image23.jpeg"/><Relationship Id="rId8" Type="http://schemas.openxmlformats.org/officeDocument/2006/relationships/image" Target="../media/image24.jpeg"/><Relationship Id="rId9" Type="http://schemas.openxmlformats.org/officeDocument/2006/relationships/image" Target="../media/image25.jpeg"/><Relationship Id="rId10"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170385" y="1367161"/>
            <a:ext cx="6442254" cy="3484734"/>
          </a:xfrm>
          <a:prstGeom prst="rect">
            <a:avLst/>
          </a:prstGeom>
        </p:spPr>
        <p:txBody>
          <a:bodyPr vert="horz" lIns="91436" tIns="45719" rIns="91436" bIns="45719" rtlCol="0">
            <a:normAutofit/>
          </a:bodyPr>
          <a:lstStyle>
            <a:lvl1pPr marL="0" indent="0" algn="ctr" defTabSz="457182" rtl="0" eaLnBrk="1" latinLnBrk="0" hangingPunct="1">
              <a:spcBef>
                <a:spcPct val="20000"/>
              </a:spcBef>
              <a:buFont typeface="Arial"/>
              <a:buNone/>
              <a:defRPr sz="3100" kern="1200">
                <a:solidFill>
                  <a:schemeClr val="tx1">
                    <a:tint val="75000"/>
                  </a:schemeClr>
                </a:solidFill>
                <a:latin typeface="+mn-lt"/>
                <a:ea typeface="+mn-ea"/>
                <a:cs typeface="+mn-cs"/>
              </a:defRPr>
            </a:lvl1pPr>
            <a:lvl2pPr marL="457182" indent="0" algn="ctr" defTabSz="457182"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362" indent="0" algn="ctr" defTabSz="457182"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544"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4pPr>
            <a:lvl5pPr marL="1828726"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5pPr>
            <a:lvl6pPr marL="2285906"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6pPr>
            <a:lvl7pPr marL="2743088"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7pPr>
            <a:lvl8pPr marL="3200268"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8pPr>
            <a:lvl9pPr marL="3657450"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9pPr>
          </a:lstStyle>
          <a:p>
            <a:endParaRPr lang="en-US" b="1" i="1" dirty="0" smtClean="0">
              <a:ln w="11430"/>
              <a:solidFill>
                <a:schemeClr val="tx1">
                  <a:lumMod val="50000"/>
                  <a:lumOff val="50000"/>
                </a:schemeClr>
              </a:solidFill>
              <a:effectLst>
                <a:outerShdw blurRad="50800" dist="39000" dir="5460000" algn="tl">
                  <a:srgbClr val="000000">
                    <a:alpha val="38000"/>
                  </a:srgbClr>
                </a:outerShdw>
              </a:effectLst>
            </a:endParaRPr>
          </a:p>
          <a:p>
            <a:r>
              <a:rPr lang="en-US" sz="6000" b="1" i="1" dirty="0" smtClean="0">
                <a:ln w="11430"/>
                <a:solidFill>
                  <a:srgbClr val="696969"/>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Flashbay Power Product Range</a:t>
            </a:r>
          </a:p>
          <a:p>
            <a:endParaRPr lang="en-US" b="1" i="1" u="sng" dirty="0">
              <a:ln w="11430"/>
              <a:solidFill>
                <a:srgbClr val="0070C0"/>
              </a:solidFill>
              <a:effectLst>
                <a:outerShdw blurRad="50800" dist="39000" dir="5460000" algn="tl">
                  <a:srgbClr val="000000">
                    <a:alpha val="38000"/>
                  </a:srgbClr>
                </a:outerShdw>
              </a:effectLst>
              <a:hlinkClick r:id="rId3" action="ppaction://hlinksldjump"/>
            </a:endParaRPr>
          </a:p>
          <a:p>
            <a:endParaRPr lang="en-US" b="1" i="1" u="sng" dirty="0" smtClean="0">
              <a:ln w="11430"/>
              <a:solidFill>
                <a:srgbClr val="0070C0"/>
              </a:solidFill>
              <a:effectLst>
                <a:outerShdw blurRad="50800" dist="39000" dir="5460000" algn="tl">
                  <a:srgbClr val="000000">
                    <a:alpha val="38000"/>
                  </a:srgbClr>
                </a:outerShdw>
              </a:effectLst>
              <a:hlinkClick r:id="rId3" action="ppaction://hlinksldjump"/>
            </a:endParaRPr>
          </a:p>
          <a:p>
            <a:endParaRPr lang="en-US" b="1" i="1" dirty="0" smtClean="0">
              <a:ln w="11430"/>
              <a:solidFill>
                <a:srgbClr val="0070C0"/>
              </a:solidFill>
              <a:effectLst>
                <a:outerShdw blurRad="50800" dist="39000" dir="5460000" algn="tl">
                  <a:srgbClr val="000000">
                    <a:alpha val="38000"/>
                  </a:srgbClr>
                </a:outerShdw>
              </a:effectLst>
              <a:hlinkClick r:id="rId3" action="ppaction://hlinksldjump"/>
            </a:endParaRPr>
          </a:p>
          <a:p>
            <a:endParaRPr lang="en-US" b="1" i="1" dirty="0" smtClean="0">
              <a:ln w="11430"/>
              <a:solidFill>
                <a:srgbClr val="A52036"/>
              </a:solidFill>
              <a:effectLst>
                <a:outerShdw blurRad="50800" dist="39000" dir="5460000" algn="tl">
                  <a:srgbClr val="000000">
                    <a:alpha val="38000"/>
                  </a:srgbClr>
                </a:outerShdw>
              </a:effectLst>
              <a:hlinkClick r:id="" action="ppaction://noaction"/>
            </a:endParaRPr>
          </a:p>
          <a:p>
            <a:endParaRPr lang="en-US" b="1" i="1" dirty="0" smtClean="0">
              <a:ln w="11430"/>
              <a:solidFill>
                <a:srgbClr val="A52036"/>
              </a:solidFill>
              <a:effectLst>
                <a:outerShdw blurRad="50800" dist="39000" dir="5460000" algn="tl">
                  <a:srgbClr val="000000">
                    <a:alpha val="38000"/>
                  </a:srgbClr>
                </a:outerShdw>
              </a:effectLst>
              <a:hlinkClick r:id="" action="ppaction://noaction"/>
            </a:endParaRPr>
          </a:p>
          <a:p>
            <a:endParaRPr lang="en-US" b="1" i="1" u="sng" dirty="0" smtClean="0">
              <a:ln w="11430"/>
              <a:solidFill>
                <a:srgbClr val="A52036"/>
              </a:solidFill>
              <a:effectLst>
                <a:outerShdw blurRad="50800" dist="39000" dir="5460000" algn="tl">
                  <a:srgbClr val="000000">
                    <a:alpha val="38000"/>
                  </a:srgbClr>
                </a:outerShdw>
              </a:effectLst>
            </a:endParaRPr>
          </a:p>
          <a:p>
            <a:endParaRPr lang="en-US" b="1" i="1" dirty="0" smtClean="0">
              <a:ln w="11430"/>
              <a:solidFill>
                <a:srgbClr val="A52036"/>
              </a:solidFill>
              <a:effectLst>
                <a:outerShdw blurRad="50800" dist="39000" dir="5460000" algn="tl">
                  <a:srgbClr val="000000">
                    <a:alpha val="38000"/>
                  </a:srgbClr>
                </a:outerShdw>
              </a:effectLst>
            </a:endParaRPr>
          </a:p>
          <a:p>
            <a:endParaRPr lang="en-US" b="1" i="1" dirty="0">
              <a:ln w="11430"/>
              <a:solidFill>
                <a:srgbClr val="A52036"/>
              </a:solidFill>
              <a:effectLst>
                <a:outerShdw blurRad="50800" dist="39000" dir="5460000" algn="tl">
                  <a:srgbClr val="000000">
                    <a:alpha val="38000"/>
                  </a:srgbClr>
                </a:outerShdw>
              </a:effectLst>
            </a:endParaRP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26960" y="4762400"/>
            <a:ext cx="5729105" cy="2095600"/>
          </a:xfrm>
          <a:prstGeom prst="rect">
            <a:avLst/>
          </a:prstGeom>
        </p:spPr>
      </p:pic>
    </p:spTree>
    <p:extLst>
      <p:ext uri="{BB962C8B-B14F-4D97-AF65-F5344CB8AC3E}">
        <p14:creationId xmlns:p14="http://schemas.microsoft.com/office/powerpoint/2010/main" val="33339627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Title 1"/>
          <p:cNvSpPr txBox="1">
            <a:spLocks/>
          </p:cNvSpPr>
          <p:nvPr/>
        </p:nvSpPr>
        <p:spPr>
          <a:xfrm>
            <a:off x="230682" y="-37999"/>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1" i="1"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Power Bank accessories</a:t>
            </a:r>
            <a:endParaRPr kumimoji="0" lang="en-GB" sz="4400" b="1" i="1" u="none" strike="noStrike" kern="1200" cap="none" spc="0" normalizeH="0" baseline="0" noProof="0" dirty="0">
              <a:ln>
                <a:noFill/>
              </a:ln>
              <a:solidFill>
                <a:srgbClr val="696969"/>
              </a:solidFill>
              <a:effectLst/>
              <a:uLnTx/>
              <a:uFillTx/>
              <a:latin typeface="Arial" panose="020B0604020202020204" pitchFamily="34" charset="0"/>
              <a:cs typeface="Arial" panose="020B0604020202020204" pitchFamily="34" charset="0"/>
            </a:endParaRPr>
          </a:p>
        </p:txBody>
      </p:sp>
      <p:sp>
        <p:nvSpPr>
          <p:cNvPr id="11" name="TextBox 10"/>
          <p:cNvSpPr txBox="1"/>
          <p:nvPr/>
        </p:nvSpPr>
        <p:spPr>
          <a:xfrm>
            <a:off x="251520" y="1252767"/>
            <a:ext cx="1368152" cy="646331"/>
          </a:xfrm>
          <a:prstGeom prst="rect">
            <a:avLst/>
          </a:prstGeom>
          <a:noFill/>
        </p:spPr>
        <p:txBody>
          <a:bodyPr wrap="square" rtlCol="0">
            <a:spAutoFit/>
          </a:bodyPr>
          <a:lstStyle/>
          <a:p>
            <a:pPr algn="ctr"/>
            <a:r>
              <a:rPr lang="en-GB" sz="1200" dirty="0" smtClean="0">
                <a:solidFill>
                  <a:srgbClr val="696969"/>
                </a:solidFill>
                <a:latin typeface="Arial" panose="020B0604020202020204" pitchFamily="34" charset="0"/>
                <a:cs typeface="Arial" panose="020B0604020202020204" pitchFamily="34" charset="0"/>
              </a:rPr>
              <a:t>Presentation Tin Extra Large: PTXL</a:t>
            </a:r>
            <a:endParaRPr lang="en-GB" sz="1200" dirty="0">
              <a:solidFill>
                <a:srgbClr val="696969"/>
              </a:solidFill>
              <a:latin typeface="Arial" panose="020B0604020202020204" pitchFamily="34" charset="0"/>
              <a:cs typeface="Arial" panose="020B0604020202020204" pitchFamily="34" charset="0"/>
            </a:endParaRPr>
          </a:p>
        </p:txBody>
      </p:sp>
      <p:sp>
        <p:nvSpPr>
          <p:cNvPr id="12" name="TextBox 11"/>
          <p:cNvSpPr txBox="1"/>
          <p:nvPr/>
        </p:nvSpPr>
        <p:spPr>
          <a:xfrm>
            <a:off x="230682" y="2489136"/>
            <a:ext cx="1368152" cy="646331"/>
          </a:xfrm>
          <a:prstGeom prst="rect">
            <a:avLst/>
          </a:prstGeom>
          <a:noFill/>
        </p:spPr>
        <p:txBody>
          <a:bodyPr wrap="square" rtlCol="0">
            <a:spAutoFit/>
          </a:bodyPr>
          <a:lstStyle/>
          <a:p>
            <a:pPr algn="ctr"/>
            <a:r>
              <a:rPr lang="en-GB" sz="1200" dirty="0" smtClean="0">
                <a:solidFill>
                  <a:srgbClr val="696969"/>
                </a:solidFill>
                <a:latin typeface="Arial" panose="020B0604020202020204" pitchFamily="34" charset="0"/>
                <a:cs typeface="Arial" panose="020B0604020202020204" pitchFamily="34" charset="0"/>
              </a:rPr>
              <a:t>Magnet Box Extra Larger: MBXL </a:t>
            </a:r>
            <a:endParaRPr lang="en-GB" sz="1200" dirty="0">
              <a:solidFill>
                <a:srgbClr val="696969"/>
              </a:solidFill>
              <a:latin typeface="Arial" panose="020B0604020202020204" pitchFamily="34" charset="0"/>
              <a:cs typeface="Arial" panose="020B0604020202020204" pitchFamily="34" charset="0"/>
            </a:endParaRPr>
          </a:p>
        </p:txBody>
      </p:sp>
      <p:pic>
        <p:nvPicPr>
          <p:cNvPr id="13"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96452" y="1136256"/>
            <a:ext cx="1386468" cy="1002910"/>
          </a:xfrm>
          <a:prstGeom prst="rect">
            <a:avLst/>
          </a:prstGeom>
        </p:spPr>
      </p:pic>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88942" y="2489397"/>
            <a:ext cx="1283223" cy="1088304"/>
          </a:xfrm>
          <a:prstGeom prst="rect">
            <a:avLst/>
          </a:prstGeom>
        </p:spPr>
      </p:pic>
      <p:sp>
        <p:nvSpPr>
          <p:cNvPr id="15" name="TextBox 14"/>
          <p:cNvSpPr txBox="1"/>
          <p:nvPr/>
        </p:nvSpPr>
        <p:spPr>
          <a:xfrm>
            <a:off x="3452428" y="1201093"/>
            <a:ext cx="1800200" cy="954107"/>
          </a:xfrm>
          <a:prstGeom prst="rect">
            <a:avLst/>
          </a:prstGeom>
          <a:noFill/>
        </p:spPr>
        <p:txBody>
          <a:bodyPr wrap="square" rtlCol="0">
            <a:spAutoFit/>
          </a:bodyPr>
          <a:lstStyle/>
          <a:p>
            <a:r>
              <a:rPr lang="en-US" sz="800" dirty="0"/>
              <a:t>The Presentation Tin looks great and also protects your Branded Promotional Product. It has a white foam cut-out fitted to the product and the top of the Presentation Tin features a large branding area ready to be printed </a:t>
            </a:r>
            <a:r>
              <a:rPr lang="en-US" sz="800" dirty="0" smtClean="0"/>
              <a:t>with logo</a:t>
            </a:r>
            <a:r>
              <a:rPr lang="en-US" sz="800" dirty="0"/>
              <a:t>.</a:t>
            </a:r>
            <a:endParaRPr lang="en-GB" sz="800" dirty="0"/>
          </a:p>
        </p:txBody>
      </p:sp>
      <p:sp>
        <p:nvSpPr>
          <p:cNvPr id="16" name="TextBox 15"/>
          <p:cNvSpPr txBox="1"/>
          <p:nvPr/>
        </p:nvSpPr>
        <p:spPr>
          <a:xfrm>
            <a:off x="3445382" y="2623149"/>
            <a:ext cx="1800200" cy="830997"/>
          </a:xfrm>
          <a:prstGeom prst="rect">
            <a:avLst/>
          </a:prstGeom>
          <a:noFill/>
        </p:spPr>
        <p:txBody>
          <a:bodyPr wrap="square" rtlCol="0">
            <a:spAutoFit/>
          </a:bodyPr>
          <a:lstStyle/>
          <a:p>
            <a:r>
              <a:rPr lang="en-US" sz="800" dirty="0" smtClean="0"/>
              <a:t>Magnet Box is made from translucent plastic. The </a:t>
            </a:r>
            <a:r>
              <a:rPr lang="en-US" sz="800" dirty="0"/>
              <a:t>lid is kept securely shut by two small magnets. The Magnet Box has a grey foam cut-out fitted to the product and the front of the box can be screen printed with your logo. </a:t>
            </a:r>
            <a:endParaRPr lang="en-GB" sz="800" dirty="0"/>
          </a:p>
        </p:txBody>
      </p:sp>
      <p:sp>
        <p:nvSpPr>
          <p:cNvPr id="17" name="TextBox 16"/>
          <p:cNvSpPr txBox="1"/>
          <p:nvPr/>
        </p:nvSpPr>
        <p:spPr>
          <a:xfrm>
            <a:off x="5520129" y="1234745"/>
            <a:ext cx="2026568" cy="1384995"/>
          </a:xfrm>
          <a:prstGeom prst="rect">
            <a:avLst/>
          </a:prstGeom>
          <a:noFill/>
        </p:spPr>
        <p:txBody>
          <a:bodyPr wrap="square" rtlCol="0">
            <a:spAutoFit/>
          </a:bodyPr>
          <a:lstStyle/>
          <a:p>
            <a:pPr marL="171450" indent="-171450">
              <a:buFont typeface="Wingdings" charset="2"/>
              <a:buChar char="ü"/>
            </a:pPr>
            <a:r>
              <a:rPr lang="en-US" sz="1100" dirty="0"/>
              <a:t>On delivery the presentation boxes are </a:t>
            </a:r>
            <a:r>
              <a:rPr lang="en-US" sz="1100" b="1" dirty="0">
                <a:solidFill>
                  <a:srgbClr val="C00000"/>
                </a:solidFill>
              </a:rPr>
              <a:t>boxed up in a standard white presentation </a:t>
            </a:r>
            <a:r>
              <a:rPr lang="en-US" sz="1100" b="1" dirty="0" smtClean="0">
                <a:solidFill>
                  <a:srgbClr val="C00000"/>
                </a:solidFill>
              </a:rPr>
              <a:t>box</a:t>
            </a:r>
          </a:p>
          <a:p>
            <a:pPr marL="171450" indent="-171450">
              <a:buFont typeface="Wingdings" charset="2"/>
              <a:buChar char="ü"/>
            </a:pPr>
            <a:r>
              <a:rPr lang="en-US" sz="1100" dirty="0" smtClean="0"/>
              <a:t>Both these boxes can be branded (screen printed)</a:t>
            </a:r>
            <a:endParaRPr lang="en-US" sz="1100" dirty="0"/>
          </a:p>
          <a:p>
            <a:endParaRPr lang="en-GB" dirty="0"/>
          </a:p>
        </p:txBody>
      </p:sp>
      <p:pic>
        <p:nvPicPr>
          <p:cNvPr id="18" name="Picture 1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20129" y="2685873"/>
            <a:ext cx="989732" cy="1034948"/>
          </a:xfrm>
          <a:prstGeom prst="rect">
            <a:avLst/>
          </a:prstGeom>
        </p:spPr>
      </p:pic>
      <p:sp>
        <p:nvSpPr>
          <p:cNvPr id="19" name="TextBox 18"/>
          <p:cNvSpPr txBox="1"/>
          <p:nvPr/>
        </p:nvSpPr>
        <p:spPr>
          <a:xfrm>
            <a:off x="7602434" y="2302201"/>
            <a:ext cx="1265406" cy="1569660"/>
          </a:xfrm>
          <a:prstGeom prst="rect">
            <a:avLst/>
          </a:prstGeom>
          <a:noFill/>
        </p:spPr>
        <p:txBody>
          <a:bodyPr wrap="square" rtlCol="0">
            <a:spAutoFit/>
          </a:bodyPr>
          <a:lstStyle/>
          <a:p>
            <a:pPr algn="ctr"/>
            <a:r>
              <a:rPr lang="en-GB" sz="1200" dirty="0" smtClean="0">
                <a:solidFill>
                  <a:srgbClr val="696969"/>
                </a:solidFill>
                <a:latin typeface="Arial" panose="020B0604020202020204" pitchFamily="34" charset="0"/>
                <a:cs typeface="Arial" panose="020B0604020202020204" pitchFamily="34" charset="0"/>
              </a:rPr>
              <a:t>Use the product codes in the </a:t>
            </a:r>
            <a:r>
              <a:rPr lang="en-GB" sz="1200" b="1" dirty="0" smtClean="0">
                <a:solidFill>
                  <a:srgbClr val="696969"/>
                </a:solidFill>
                <a:latin typeface="Arial" panose="020B0604020202020204" pitchFamily="34" charset="0"/>
                <a:cs typeface="Arial" panose="020B0604020202020204" pitchFamily="34" charset="0"/>
              </a:rPr>
              <a:t>price list </a:t>
            </a:r>
            <a:r>
              <a:rPr lang="en-GB" sz="1200" dirty="0" smtClean="0">
                <a:solidFill>
                  <a:srgbClr val="696969"/>
                </a:solidFill>
                <a:latin typeface="Arial" panose="020B0604020202020204" pitchFamily="34" charset="0"/>
                <a:cs typeface="Arial" panose="020B0604020202020204" pitchFamily="34" charset="0"/>
              </a:rPr>
              <a:t>to see which accessories can be used with what product: e.g.</a:t>
            </a:r>
            <a:endParaRPr lang="en-GB" sz="1200" dirty="0">
              <a:solidFill>
                <a:srgbClr val="696969"/>
              </a:solidFill>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23842" y="4003713"/>
            <a:ext cx="1739672" cy="318940"/>
          </a:xfrm>
          <a:prstGeom prst="rect">
            <a:avLst/>
          </a:prstGeom>
        </p:spPr>
      </p:pic>
      <p:sp>
        <p:nvSpPr>
          <p:cNvPr id="21" name="Rounded Rectangle 20"/>
          <p:cNvSpPr/>
          <p:nvPr/>
        </p:nvSpPr>
        <p:spPr>
          <a:xfrm>
            <a:off x="7365763" y="2170348"/>
            <a:ext cx="1738748" cy="233274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Connector 21"/>
          <p:cNvCxnSpPr/>
          <p:nvPr/>
        </p:nvCxnSpPr>
        <p:spPr>
          <a:xfrm>
            <a:off x="250968" y="3997566"/>
            <a:ext cx="6984776"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17445" y="4181558"/>
            <a:ext cx="1379007" cy="307777"/>
          </a:xfrm>
          <a:prstGeom prst="rect">
            <a:avLst/>
          </a:prstGeom>
          <a:noFill/>
        </p:spPr>
        <p:txBody>
          <a:bodyPr wrap="square" rtlCol="0">
            <a:spAutoFit/>
          </a:bodyPr>
          <a:lstStyle/>
          <a:p>
            <a:pPr algn="ctr"/>
            <a:r>
              <a:rPr lang="en-GB" sz="1400" dirty="0" smtClean="0">
                <a:latin typeface="Arial" panose="020B0604020202020204" pitchFamily="34" charset="0"/>
                <a:cs typeface="Arial" panose="020B0604020202020204" pitchFamily="34" charset="0"/>
              </a:rPr>
              <a:t>Carabiner: CB</a:t>
            </a:r>
            <a:endParaRPr lang="en-GB" sz="1400" dirty="0">
              <a:latin typeface="Arial" panose="020B0604020202020204" pitchFamily="34" charset="0"/>
              <a:cs typeface="Arial" panose="020B0604020202020204" pitchFamily="34" charset="0"/>
            </a:endParaRPr>
          </a:p>
        </p:txBody>
      </p:sp>
      <p:pic>
        <p:nvPicPr>
          <p:cNvPr id="24" name="Picture 2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77224" y="4525428"/>
            <a:ext cx="1725871" cy="923390"/>
          </a:xfrm>
          <a:prstGeom prst="rect">
            <a:avLst/>
          </a:prstGeom>
        </p:spPr>
      </p:pic>
      <p:sp>
        <p:nvSpPr>
          <p:cNvPr id="25" name="TextBox 24"/>
          <p:cNvSpPr txBox="1"/>
          <p:nvPr/>
        </p:nvSpPr>
        <p:spPr>
          <a:xfrm>
            <a:off x="221814" y="5461081"/>
            <a:ext cx="1800200" cy="830997"/>
          </a:xfrm>
          <a:prstGeom prst="rect">
            <a:avLst/>
          </a:prstGeom>
          <a:noFill/>
        </p:spPr>
        <p:txBody>
          <a:bodyPr wrap="square" rtlCol="0">
            <a:spAutoFit/>
          </a:bodyPr>
          <a:lstStyle/>
          <a:p>
            <a:pPr algn="ctr"/>
            <a:r>
              <a:rPr lang="en-US" sz="800" dirty="0">
                <a:latin typeface="Arial" panose="020B0604020202020204" pitchFamily="34" charset="0"/>
                <a:cs typeface="Arial" panose="020B0604020202020204" pitchFamily="34" charset="0"/>
              </a:rPr>
              <a:t>T</a:t>
            </a:r>
            <a:r>
              <a:rPr lang="en-US" sz="800" dirty="0" smtClean="0">
                <a:latin typeface="Arial" panose="020B0604020202020204" pitchFamily="34" charset="0"/>
                <a:cs typeface="Arial" panose="020B0604020202020204" pitchFamily="34" charset="0"/>
              </a:rPr>
              <a:t>he </a:t>
            </a:r>
            <a:r>
              <a:rPr lang="en-US" sz="800" dirty="0" err="1" smtClean="0">
                <a:latin typeface="Arial" panose="020B0604020202020204" pitchFamily="34" charset="0"/>
                <a:cs typeface="Arial" panose="020B0604020202020204" pitchFamily="34" charset="0"/>
              </a:rPr>
              <a:t>aluminium</a:t>
            </a:r>
            <a:r>
              <a:rPr lang="en-US" sz="800" dirty="0" smtClean="0">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c</a:t>
            </a:r>
            <a:r>
              <a:rPr lang="en-US" sz="800" dirty="0" smtClean="0">
                <a:latin typeface="Arial" panose="020B0604020202020204" pitchFamily="34" charset="0"/>
                <a:cs typeface="Arial" panose="020B0604020202020204" pitchFamily="34" charset="0"/>
              </a:rPr>
              <a:t>arabiner </a:t>
            </a:r>
            <a:r>
              <a:rPr lang="en-US" sz="800" dirty="0">
                <a:latin typeface="Arial" panose="020B0604020202020204" pitchFamily="34" charset="0"/>
                <a:cs typeface="Arial" panose="020B0604020202020204" pitchFamily="34" charset="0"/>
              </a:rPr>
              <a:t>features a spring-loaded clasp that easily opens and securely closes to the </a:t>
            </a:r>
            <a:r>
              <a:rPr lang="en-US" sz="800" dirty="0" smtClean="0">
                <a:latin typeface="Arial" panose="020B0604020202020204" pitchFamily="34" charset="0"/>
                <a:cs typeface="Arial" panose="020B0604020202020204" pitchFamily="34" charset="0"/>
              </a:rPr>
              <a:t>end of the Power Bank. The perfect accessory to </a:t>
            </a:r>
            <a:r>
              <a:rPr lang="en-US" sz="800" dirty="0">
                <a:latin typeface="Arial" panose="020B0604020202020204" pitchFamily="34" charset="0"/>
                <a:cs typeface="Arial" panose="020B0604020202020204" pitchFamily="34" charset="0"/>
              </a:rPr>
              <a:t>attach to rucksacks, keyrings and more. </a:t>
            </a:r>
            <a:endParaRPr lang="en-GB" sz="800" dirty="0">
              <a:latin typeface="Arial" panose="020B0604020202020204" pitchFamily="34" charset="0"/>
              <a:cs typeface="Arial" panose="020B0604020202020204" pitchFamily="34" charset="0"/>
            </a:endParaRPr>
          </a:p>
        </p:txBody>
      </p:sp>
      <p:sp>
        <p:nvSpPr>
          <p:cNvPr id="26" name="TextBox 25"/>
          <p:cNvSpPr txBox="1"/>
          <p:nvPr/>
        </p:nvSpPr>
        <p:spPr>
          <a:xfrm>
            <a:off x="2482628" y="4058475"/>
            <a:ext cx="1484905" cy="461665"/>
          </a:xfrm>
          <a:prstGeom prst="rect">
            <a:avLst/>
          </a:prstGeom>
          <a:noFill/>
        </p:spPr>
        <p:txBody>
          <a:bodyPr wrap="square" rtlCol="0">
            <a:spAutoFit/>
          </a:bodyPr>
          <a:lstStyle/>
          <a:p>
            <a:pPr algn="ctr"/>
            <a:r>
              <a:rPr lang="en-GB" sz="1200" dirty="0" smtClean="0">
                <a:latin typeface="Arial" panose="020B0604020202020204" pitchFamily="34" charset="0"/>
                <a:cs typeface="Arial" panose="020B0604020202020204" pitchFamily="34" charset="0"/>
              </a:rPr>
              <a:t>Dual Head Cable Upgrade: DHC</a:t>
            </a:r>
            <a:endParaRPr lang="en-GB" sz="1200" dirty="0">
              <a:latin typeface="Arial" panose="020B0604020202020204" pitchFamily="34" charset="0"/>
              <a:cs typeface="Arial" panose="020B0604020202020204" pitchFamily="34" charset="0"/>
            </a:endParaRPr>
          </a:p>
        </p:txBody>
      </p:sp>
      <p:pic>
        <p:nvPicPr>
          <p:cNvPr id="27" name="Picture 2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589271" y="4487942"/>
            <a:ext cx="1210359" cy="985357"/>
          </a:xfrm>
          <a:prstGeom prst="rect">
            <a:avLst/>
          </a:prstGeom>
        </p:spPr>
      </p:pic>
      <p:sp>
        <p:nvSpPr>
          <p:cNvPr id="28" name="TextBox 27"/>
          <p:cNvSpPr txBox="1"/>
          <p:nvPr/>
        </p:nvSpPr>
        <p:spPr>
          <a:xfrm>
            <a:off x="2220473" y="5456913"/>
            <a:ext cx="1800200" cy="954107"/>
          </a:xfrm>
          <a:prstGeom prst="rect">
            <a:avLst/>
          </a:prstGeom>
          <a:noFill/>
        </p:spPr>
        <p:txBody>
          <a:bodyPr wrap="square" rtlCol="0">
            <a:spAutoFit/>
          </a:bodyPr>
          <a:lstStyle/>
          <a:p>
            <a:pPr algn="ctr"/>
            <a:r>
              <a:rPr lang="en-US" sz="800" dirty="0">
                <a:latin typeface="Arial" panose="020B0604020202020204" pitchFamily="34" charset="0"/>
                <a:cs typeface="Arial" panose="020B0604020202020204" pitchFamily="34" charset="0"/>
              </a:rPr>
              <a:t>The Dual Head Cable provides connectivity to both Android and recent Apple devices alike. One head is a Micro-USB and the other a 'Lightning' connector. T</a:t>
            </a:r>
            <a:r>
              <a:rPr lang="en-US" sz="800" dirty="0" smtClean="0">
                <a:latin typeface="Arial" panose="020B0604020202020204" pitchFamily="34" charset="0"/>
                <a:cs typeface="Arial" panose="020B0604020202020204" pitchFamily="34" charset="0"/>
              </a:rPr>
              <a:t>he </a:t>
            </a:r>
            <a:r>
              <a:rPr lang="en-US" sz="800" dirty="0">
                <a:latin typeface="Arial" panose="020B0604020202020204" pitchFamily="34" charset="0"/>
                <a:cs typeface="Arial" panose="020B0604020202020204" pitchFamily="34" charset="0"/>
              </a:rPr>
              <a:t>Dual Head Cable is the perfect cable upgrade</a:t>
            </a:r>
            <a:r>
              <a:rPr lang="en-US" sz="800" dirty="0"/>
              <a:t>. </a:t>
            </a:r>
            <a:endParaRPr lang="en-GB" sz="800" dirty="0"/>
          </a:p>
        </p:txBody>
      </p:sp>
      <p:sp>
        <p:nvSpPr>
          <p:cNvPr id="29" name="TextBox 28"/>
          <p:cNvSpPr txBox="1"/>
          <p:nvPr/>
        </p:nvSpPr>
        <p:spPr>
          <a:xfrm>
            <a:off x="4257122" y="4153569"/>
            <a:ext cx="1368152" cy="307777"/>
          </a:xfrm>
          <a:prstGeom prst="rect">
            <a:avLst/>
          </a:prstGeom>
          <a:noFill/>
        </p:spPr>
        <p:txBody>
          <a:bodyPr wrap="square" rtlCol="0">
            <a:spAutoFit/>
          </a:bodyPr>
          <a:lstStyle/>
          <a:p>
            <a:r>
              <a:rPr lang="en-GB" sz="1400" dirty="0" err="1" smtClean="0">
                <a:latin typeface="Arial" panose="020B0604020202020204" pitchFamily="34" charset="0"/>
                <a:cs typeface="Arial" panose="020B0604020202020204" pitchFamily="34" charset="0"/>
              </a:rPr>
              <a:t>Neckstrap</a:t>
            </a:r>
            <a:r>
              <a:rPr lang="en-GB" sz="1400" dirty="0" smtClean="0">
                <a:latin typeface="Arial" panose="020B0604020202020204" pitchFamily="34" charset="0"/>
                <a:cs typeface="Arial" panose="020B0604020202020204" pitchFamily="34" charset="0"/>
              </a:rPr>
              <a:t>: NS</a:t>
            </a:r>
            <a:endParaRPr lang="en-GB" sz="1400" dirty="0">
              <a:latin typeface="Arial" panose="020B0604020202020204" pitchFamily="34" charset="0"/>
              <a:cs typeface="Arial" panose="020B0604020202020204" pitchFamily="34" charset="0"/>
            </a:endParaRPr>
          </a:p>
        </p:txBody>
      </p:sp>
      <p:pic>
        <p:nvPicPr>
          <p:cNvPr id="30" name="Picture 29"/>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231527" y="4449884"/>
            <a:ext cx="1099577" cy="1050976"/>
          </a:xfrm>
          <a:prstGeom prst="rect">
            <a:avLst/>
          </a:prstGeom>
        </p:spPr>
      </p:pic>
      <p:sp>
        <p:nvSpPr>
          <p:cNvPr id="31" name="TextBox 30"/>
          <p:cNvSpPr txBox="1"/>
          <p:nvPr/>
        </p:nvSpPr>
        <p:spPr>
          <a:xfrm>
            <a:off x="4219132" y="5500860"/>
            <a:ext cx="1241710" cy="461665"/>
          </a:xfrm>
          <a:prstGeom prst="rect">
            <a:avLst/>
          </a:prstGeom>
          <a:noFill/>
        </p:spPr>
        <p:txBody>
          <a:bodyPr wrap="square" rtlCol="0">
            <a:spAutoFit/>
          </a:bodyPr>
          <a:lstStyle/>
          <a:p>
            <a:pPr algn="ctr"/>
            <a:r>
              <a:rPr lang="en-US" sz="800" dirty="0"/>
              <a:t>The </a:t>
            </a:r>
            <a:r>
              <a:rPr lang="en-US" sz="800" dirty="0" err="1"/>
              <a:t>Neckstrap</a:t>
            </a:r>
            <a:r>
              <a:rPr lang="en-US" sz="800" dirty="0"/>
              <a:t> </a:t>
            </a:r>
            <a:r>
              <a:rPr lang="en-US" sz="800" dirty="0" smtClean="0"/>
              <a:t>is </a:t>
            </a:r>
            <a:r>
              <a:rPr lang="en-US" sz="800" dirty="0"/>
              <a:t>sold blank (no printing) and has a 7mm width. </a:t>
            </a:r>
            <a:endParaRPr lang="en-GB" sz="800" dirty="0"/>
          </a:p>
        </p:txBody>
      </p:sp>
      <p:sp>
        <p:nvSpPr>
          <p:cNvPr id="32" name="TextBox 31"/>
          <p:cNvSpPr txBox="1"/>
          <p:nvPr/>
        </p:nvSpPr>
        <p:spPr>
          <a:xfrm>
            <a:off x="5712783" y="3971345"/>
            <a:ext cx="1548555" cy="523220"/>
          </a:xfrm>
          <a:prstGeom prst="rect">
            <a:avLst/>
          </a:prstGeom>
          <a:noFill/>
        </p:spPr>
        <p:txBody>
          <a:bodyPr wrap="square" rtlCol="0">
            <a:spAutoFit/>
          </a:bodyPr>
          <a:lstStyle/>
          <a:p>
            <a:pPr algn="ctr"/>
            <a:r>
              <a:rPr lang="en-GB" sz="1400" dirty="0" smtClean="0">
                <a:latin typeface="Arial" panose="020B0604020202020204" pitchFamily="34" charset="0"/>
                <a:cs typeface="Arial" panose="020B0604020202020204" pitchFamily="34" charset="0"/>
              </a:rPr>
              <a:t>Printed </a:t>
            </a:r>
            <a:r>
              <a:rPr lang="en-GB" sz="1400" dirty="0" err="1" smtClean="0">
                <a:latin typeface="Arial" panose="020B0604020202020204" pitchFamily="34" charset="0"/>
                <a:cs typeface="Arial" panose="020B0604020202020204" pitchFamily="34" charset="0"/>
              </a:rPr>
              <a:t>Neckstrap</a:t>
            </a:r>
            <a:r>
              <a:rPr lang="en-GB" sz="1400" dirty="0" smtClean="0">
                <a:latin typeface="Arial" panose="020B0604020202020204" pitchFamily="34" charset="0"/>
                <a:cs typeface="Arial" panose="020B0604020202020204" pitchFamily="34" charset="0"/>
              </a:rPr>
              <a:t>: PNS</a:t>
            </a:r>
            <a:endParaRPr lang="en-GB" sz="1400" dirty="0">
              <a:latin typeface="Arial" panose="020B0604020202020204" pitchFamily="34" charset="0"/>
              <a:cs typeface="Arial" panose="020B0604020202020204" pitchFamily="34" charset="0"/>
            </a:endParaRPr>
          </a:p>
        </p:txBody>
      </p:sp>
      <p:pic>
        <p:nvPicPr>
          <p:cNvPr id="33" name="Picture 32"/>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17208" y="4478140"/>
            <a:ext cx="1274370" cy="1137055"/>
          </a:xfrm>
          <a:prstGeom prst="rect">
            <a:avLst/>
          </a:prstGeom>
        </p:spPr>
      </p:pic>
      <p:sp>
        <p:nvSpPr>
          <p:cNvPr id="34" name="TextBox 33"/>
          <p:cNvSpPr txBox="1"/>
          <p:nvPr/>
        </p:nvSpPr>
        <p:spPr>
          <a:xfrm>
            <a:off x="5763001" y="5512305"/>
            <a:ext cx="1241710" cy="461665"/>
          </a:xfrm>
          <a:prstGeom prst="rect">
            <a:avLst/>
          </a:prstGeom>
          <a:noFill/>
        </p:spPr>
        <p:txBody>
          <a:bodyPr wrap="square" rtlCol="0">
            <a:spAutoFit/>
          </a:bodyPr>
          <a:lstStyle/>
          <a:p>
            <a:r>
              <a:rPr lang="en-US" sz="800" dirty="0"/>
              <a:t>The Printed </a:t>
            </a:r>
            <a:r>
              <a:rPr lang="en-US" sz="800" dirty="0" err="1"/>
              <a:t>Neckstrap</a:t>
            </a:r>
            <a:r>
              <a:rPr lang="en-US" sz="800" dirty="0"/>
              <a:t> has a 12mm width and is printed with your logo.</a:t>
            </a:r>
            <a:endParaRPr lang="en-GB" sz="800" dirty="0"/>
          </a:p>
        </p:txBody>
      </p:sp>
    </p:spTree>
    <p:extLst>
      <p:ext uri="{BB962C8B-B14F-4D97-AF65-F5344CB8AC3E}">
        <p14:creationId xmlns:p14="http://schemas.microsoft.com/office/powerpoint/2010/main" val="11588678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554854" y="2443578"/>
            <a:ext cx="8229600" cy="4525963"/>
          </a:xfrm>
          <a:prstGeom prst="rect">
            <a:avLst/>
          </a:prstGeom>
        </p:spPr>
        <p:txBody>
          <a:bodyPr vert="horz" lIns="91436" tIns="45719" rIns="91436" bIns="45719" rtlCol="0">
            <a:normAutofit/>
          </a:bodyPr>
          <a:lstStyle>
            <a:lvl1pPr marL="0" indent="0" algn="ctr" defTabSz="457182" rtl="0" eaLnBrk="1" latinLnBrk="0" hangingPunct="1">
              <a:spcBef>
                <a:spcPct val="20000"/>
              </a:spcBef>
              <a:buFont typeface="Arial"/>
              <a:buNone/>
              <a:defRPr sz="3100" kern="1200">
                <a:solidFill>
                  <a:schemeClr val="tx1">
                    <a:tint val="75000"/>
                  </a:schemeClr>
                </a:solidFill>
                <a:latin typeface="+mn-lt"/>
                <a:ea typeface="+mn-ea"/>
                <a:cs typeface="+mn-cs"/>
              </a:defRPr>
            </a:lvl1pPr>
            <a:lvl2pPr marL="457182" indent="0" algn="ctr" defTabSz="457182"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362" indent="0" algn="ctr" defTabSz="457182"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544"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4pPr>
            <a:lvl5pPr marL="1828726"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5pPr>
            <a:lvl6pPr marL="2285906"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6pPr>
            <a:lvl7pPr marL="2743088"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7pPr>
            <a:lvl8pPr marL="3200268"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8pPr>
            <a:lvl9pPr marL="3657450"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9pPr>
          </a:lstStyle>
          <a:p>
            <a:pPr marL="457200" lvl="1" algn="l"/>
            <a:endParaRPr lang="en-GB" sz="1000" dirty="0">
              <a:solidFill>
                <a:prstClr val="black">
                  <a:tint val="75000"/>
                </a:prstClr>
              </a:solidFill>
            </a:endParaRPr>
          </a:p>
          <a:p>
            <a:pPr marL="457200" lvl="1" algn="l"/>
            <a:endParaRPr lang="en-GB" sz="1000" dirty="0">
              <a:solidFill>
                <a:prstClr val="black">
                  <a:tint val="75000"/>
                </a:prstClr>
              </a:solidFill>
            </a:endParaRPr>
          </a:p>
        </p:txBody>
      </p:sp>
      <p:sp>
        <p:nvSpPr>
          <p:cNvPr id="5" name="Title 1"/>
          <p:cNvSpPr txBox="1">
            <a:spLocks/>
          </p:cNvSpPr>
          <p:nvPr/>
        </p:nvSpPr>
        <p:spPr>
          <a:xfrm>
            <a:off x="438490" y="-8507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1"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The Flashbay Charger range</a:t>
            </a:r>
            <a:endParaRPr kumimoji="0" lang="en-US" sz="4400" b="1" i="1" u="none" strike="noStrike" kern="1200" cap="none" spc="0" normalizeH="0" baseline="0" noProof="0" dirty="0">
              <a:ln>
                <a:noFill/>
              </a:ln>
              <a:solidFill>
                <a:srgbClr val="696969"/>
              </a:solidFill>
              <a:effectLst/>
              <a:uLnTx/>
              <a:uFillTx/>
              <a:latin typeface="Arial" panose="020B0604020202020204" pitchFamily="34" charset="0"/>
              <a:cs typeface="Arial" panose="020B0604020202020204" pitchFamily="34" charset="0"/>
            </a:endParaRPr>
          </a:p>
        </p:txBody>
      </p:sp>
      <p:sp>
        <p:nvSpPr>
          <p:cNvPr id="8" name="Content Placeholder 2"/>
          <p:cNvSpPr txBox="1">
            <a:spLocks/>
          </p:cNvSpPr>
          <p:nvPr/>
        </p:nvSpPr>
        <p:spPr>
          <a:xfrm>
            <a:off x="1083076" y="1201030"/>
            <a:ext cx="8060924" cy="437225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latin typeface="Arial" panose="020B0604020202020204" pitchFamily="34" charset="0"/>
                <a:cs typeface="Arial" panose="020B0604020202020204" pitchFamily="34" charset="0"/>
              </a:rPr>
              <a:t>The Duo </a:t>
            </a:r>
          </a:p>
          <a:p>
            <a:endParaRPr lang="en-US" sz="2400" dirty="0" smtClean="0">
              <a:latin typeface="Arial" panose="020B0604020202020204" pitchFamily="34" charset="0"/>
              <a:cs typeface="Arial" panose="020B0604020202020204" pitchFamily="34" charset="0"/>
            </a:endParaRPr>
          </a:p>
          <a:p>
            <a:endParaRPr lang="en-US" sz="2400" dirty="0" smtClean="0">
              <a:latin typeface="Arial" panose="020B0604020202020204" pitchFamily="34" charset="0"/>
              <a:cs typeface="Arial" panose="020B0604020202020204" pitchFamily="34" charset="0"/>
            </a:endParaRPr>
          </a:p>
          <a:p>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The Edge</a:t>
            </a:r>
          </a:p>
          <a:p>
            <a:endParaRPr lang="en-US" sz="2400" dirty="0" smtClean="0">
              <a:latin typeface="Arial" panose="020B0604020202020204" pitchFamily="34" charset="0"/>
              <a:cs typeface="Arial" panose="020B0604020202020204" pitchFamily="34" charset="0"/>
            </a:endParaRPr>
          </a:p>
          <a:p>
            <a:endParaRPr lang="en-US" sz="2400" dirty="0" smtClean="0">
              <a:latin typeface="Arial" panose="020B0604020202020204" pitchFamily="34" charset="0"/>
              <a:cs typeface="Arial" panose="020B0604020202020204" pitchFamily="34" charset="0"/>
            </a:endParaRPr>
          </a:p>
          <a:p>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The Latitude</a:t>
            </a:r>
            <a:endParaRPr lang="en-US" sz="2400"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05376" y="1041406"/>
            <a:ext cx="2416324" cy="1449795"/>
          </a:xfrm>
          <a:prstGeom prst="rect">
            <a:avLst/>
          </a:prstGeom>
        </p:spPr>
      </p:pic>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05376" y="2606117"/>
            <a:ext cx="2391124" cy="1517811"/>
          </a:xfrm>
          <a:prstGeom prst="rect">
            <a:avLst/>
          </a:prstGeom>
        </p:spPr>
      </p:pic>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01810" y="4194137"/>
            <a:ext cx="2443858" cy="1494062"/>
          </a:xfrm>
          <a:prstGeom prst="rect">
            <a:avLst/>
          </a:prstGeom>
        </p:spPr>
      </p:pic>
      <p:sp>
        <p:nvSpPr>
          <p:cNvPr id="13" name="Rounded Rectangle 12"/>
          <p:cNvSpPr/>
          <p:nvPr/>
        </p:nvSpPr>
        <p:spPr>
          <a:xfrm>
            <a:off x="3855587" y="914829"/>
            <a:ext cx="2736304" cy="1656184"/>
          </a:xfrm>
          <a:prstGeom prst="round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ed Rectangle 13"/>
          <p:cNvSpPr/>
          <p:nvPr/>
        </p:nvSpPr>
        <p:spPr>
          <a:xfrm>
            <a:off x="3897616" y="2596050"/>
            <a:ext cx="2736304" cy="1656184"/>
          </a:xfrm>
          <a:prstGeom prst="round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ed Rectangle 14"/>
          <p:cNvSpPr/>
          <p:nvPr/>
        </p:nvSpPr>
        <p:spPr>
          <a:xfrm>
            <a:off x="3897616" y="4262301"/>
            <a:ext cx="2736304" cy="1656184"/>
          </a:xfrm>
          <a:prstGeom prst="round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931133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554854" y="2443578"/>
            <a:ext cx="8229600" cy="4525963"/>
          </a:xfrm>
          <a:prstGeom prst="rect">
            <a:avLst/>
          </a:prstGeom>
        </p:spPr>
        <p:txBody>
          <a:bodyPr vert="horz" lIns="91436" tIns="45719" rIns="91436" bIns="45719" rtlCol="0">
            <a:normAutofit/>
          </a:bodyPr>
          <a:lstStyle>
            <a:lvl1pPr marL="0" indent="0" algn="ctr" defTabSz="457182" rtl="0" eaLnBrk="1" latinLnBrk="0" hangingPunct="1">
              <a:spcBef>
                <a:spcPct val="20000"/>
              </a:spcBef>
              <a:buFont typeface="Arial"/>
              <a:buNone/>
              <a:defRPr sz="3100" kern="1200">
                <a:solidFill>
                  <a:schemeClr val="tx1">
                    <a:tint val="75000"/>
                  </a:schemeClr>
                </a:solidFill>
                <a:latin typeface="+mn-lt"/>
                <a:ea typeface="+mn-ea"/>
                <a:cs typeface="+mn-cs"/>
              </a:defRPr>
            </a:lvl1pPr>
            <a:lvl2pPr marL="457182" indent="0" algn="ctr" defTabSz="457182"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362" indent="0" algn="ctr" defTabSz="457182"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544"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4pPr>
            <a:lvl5pPr marL="1828726"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5pPr>
            <a:lvl6pPr marL="2285906"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6pPr>
            <a:lvl7pPr marL="2743088"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7pPr>
            <a:lvl8pPr marL="3200268"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8pPr>
            <a:lvl9pPr marL="3657450"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9pPr>
          </a:lstStyle>
          <a:p>
            <a:pPr marL="457200" lvl="1" algn="l"/>
            <a:endParaRPr lang="en-GB" sz="1000" dirty="0">
              <a:solidFill>
                <a:prstClr val="black">
                  <a:tint val="75000"/>
                </a:prstClr>
              </a:solidFill>
            </a:endParaRPr>
          </a:p>
          <a:p>
            <a:pPr marL="457200" lvl="1" algn="l"/>
            <a:endParaRPr lang="en-GB" sz="1000" dirty="0">
              <a:solidFill>
                <a:prstClr val="black">
                  <a:tint val="75000"/>
                </a:prstClr>
              </a:solidFill>
            </a:endParaRPr>
          </a:p>
        </p:txBody>
      </p:sp>
      <p:sp>
        <p:nvSpPr>
          <p:cNvPr id="6"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1" u="none" strike="noStrike" kern="1200" cap="none" spc="0" normalizeH="0" baseline="0" noProof="0" smtClean="0">
                <a:ln>
                  <a:noFill/>
                </a:ln>
                <a:solidFill>
                  <a:srgbClr val="696969"/>
                </a:solidFill>
                <a:effectLst/>
                <a:uLnTx/>
                <a:uFillTx/>
                <a:latin typeface="Calibri"/>
                <a:ea typeface="+mj-ea"/>
                <a:cs typeface="+mj-cs"/>
              </a:rPr>
              <a:t>The Duo </a:t>
            </a:r>
            <a:r>
              <a:rPr kumimoji="0" lang="mr-IN" sz="4400" b="1" i="1" u="none" strike="noStrike" kern="1200" cap="none" spc="0" normalizeH="0" baseline="0" noProof="0" smtClean="0">
                <a:ln>
                  <a:noFill/>
                </a:ln>
                <a:solidFill>
                  <a:srgbClr val="696969"/>
                </a:solidFill>
                <a:effectLst/>
                <a:uLnTx/>
                <a:uFillTx/>
                <a:latin typeface="Calibri"/>
                <a:ea typeface="+mj-ea"/>
                <a:cs typeface="Mangal" panose="02040503050203030202" pitchFamily="18" charset="0"/>
              </a:rPr>
              <a:t>–</a:t>
            </a:r>
            <a:r>
              <a:rPr kumimoji="0" lang="en-US" sz="4400" b="1" i="1" u="none" strike="noStrike" kern="1200" cap="none" spc="0" normalizeH="0" baseline="0" noProof="0" smtClean="0">
                <a:ln>
                  <a:noFill/>
                </a:ln>
                <a:solidFill>
                  <a:srgbClr val="696969"/>
                </a:solidFill>
                <a:effectLst/>
                <a:uLnTx/>
                <a:uFillTx/>
                <a:latin typeface="Calibri"/>
                <a:ea typeface="+mj-ea"/>
                <a:cs typeface="+mj-cs"/>
              </a:rPr>
              <a:t> the car charger</a:t>
            </a:r>
            <a:endParaRPr kumimoji="0" lang="en-US" sz="4400" b="1" i="1" u="none" strike="noStrike" kern="1200" cap="none" spc="0" normalizeH="0" baseline="0" noProof="0" dirty="0">
              <a:ln>
                <a:noFill/>
              </a:ln>
              <a:solidFill>
                <a:srgbClr val="696969"/>
              </a:solidFill>
              <a:effectLst/>
              <a:uLnTx/>
              <a:uFillTx/>
              <a:latin typeface="Calibri"/>
              <a:ea typeface="+mj-ea"/>
              <a:cs typeface="+mj-cs"/>
            </a:endParaRPr>
          </a:p>
        </p:txBody>
      </p:sp>
      <p:sp>
        <p:nvSpPr>
          <p:cNvPr id="7" name="Content Placeholder 2"/>
          <p:cNvSpPr txBox="1">
            <a:spLocks/>
          </p:cNvSpPr>
          <p:nvPr/>
        </p:nvSpPr>
        <p:spPr>
          <a:xfrm>
            <a:off x="634247" y="1772817"/>
            <a:ext cx="4680520" cy="396044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900" b="1" dirty="0" smtClean="0">
                <a:solidFill>
                  <a:srgbClr val="696969"/>
                </a:solidFill>
                <a:latin typeface="Arial" panose="020B0604020202020204" pitchFamily="34" charset="0"/>
                <a:cs typeface="Arial" panose="020B0604020202020204" pitchFamily="34" charset="0"/>
              </a:rPr>
              <a:t>What is a Promotional USB Car Charger?</a:t>
            </a:r>
            <a:endParaRPr lang="en-GB" sz="1900" dirty="0" smtClean="0">
              <a:solidFill>
                <a:srgbClr val="696969"/>
              </a:solidFill>
              <a:latin typeface="Arial" panose="020B0604020202020204" pitchFamily="34" charset="0"/>
              <a:cs typeface="Arial" panose="020B0604020202020204" pitchFamily="34" charset="0"/>
            </a:endParaRPr>
          </a:p>
          <a:p>
            <a:pPr lvl="1">
              <a:buFont typeface="Arial" charset="0"/>
              <a:buChar char="•"/>
            </a:pPr>
            <a:r>
              <a:rPr lang="en-GB" sz="1500" dirty="0" smtClean="0">
                <a:solidFill>
                  <a:srgbClr val="696969"/>
                </a:solidFill>
                <a:latin typeface="Arial" panose="020B0604020202020204" pitchFamily="34" charset="0"/>
                <a:cs typeface="Arial" panose="020B0604020202020204" pitchFamily="34" charset="0"/>
              </a:rPr>
              <a:t>A Promotional USB Car Charger allows for the charging of portable devices via a USB port whilst driving. </a:t>
            </a:r>
          </a:p>
          <a:p>
            <a:pPr lvl="1">
              <a:buFont typeface="Arial" charset="0"/>
              <a:buChar char="•"/>
            </a:pPr>
            <a:r>
              <a:rPr lang="en-GB" sz="1500" dirty="0" smtClean="0">
                <a:solidFill>
                  <a:srgbClr val="696969"/>
                </a:solidFill>
                <a:latin typeface="Arial" panose="020B0604020202020204" pitchFamily="34" charset="0"/>
                <a:cs typeface="Arial" panose="020B0604020202020204" pitchFamily="34" charset="0"/>
              </a:rPr>
              <a:t>The Promotional USB Car Charger plugs into a car’s 12V/24V Auxiliary charging socket.</a:t>
            </a:r>
          </a:p>
          <a:p>
            <a:pPr lvl="1">
              <a:buFont typeface="Arial" charset="0"/>
              <a:buChar char="•"/>
            </a:pPr>
            <a:r>
              <a:rPr lang="en-GB" sz="1500" dirty="0" smtClean="0">
                <a:solidFill>
                  <a:srgbClr val="696969"/>
                </a:solidFill>
                <a:latin typeface="Arial" panose="020B0604020202020204" pitchFamily="34" charset="0"/>
                <a:cs typeface="Arial" panose="020B0604020202020204" pitchFamily="34" charset="0"/>
              </a:rPr>
              <a:t>Typically, it is located in the centre console of the car, or in the lower dashboard area, and sometimes doubles up as a cigarette lighter. </a:t>
            </a:r>
          </a:p>
          <a:p>
            <a:pPr lvl="1">
              <a:buFont typeface="Arial" charset="0"/>
              <a:buChar char="•"/>
            </a:pPr>
            <a:r>
              <a:rPr lang="en-GB" sz="1500" dirty="0" smtClean="0">
                <a:solidFill>
                  <a:srgbClr val="696969"/>
                </a:solidFill>
                <a:latin typeface="Arial" panose="020B0604020202020204" pitchFamily="34" charset="0"/>
                <a:cs typeface="Arial" panose="020B0604020202020204" pitchFamily="34" charset="0"/>
              </a:rPr>
              <a:t>The Promotional USB Car Charger can be customised and branded with your own logo, serving as a practical and highly effective marketing tool every time your client is driving.</a:t>
            </a:r>
          </a:p>
          <a:p>
            <a:endParaRPr lang="en-US" dirty="0"/>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86089" y="2443578"/>
            <a:ext cx="2416324" cy="1449794"/>
          </a:xfrm>
          <a:prstGeom prst="rect">
            <a:avLst/>
          </a:prstGeom>
        </p:spPr>
      </p:pic>
    </p:spTree>
    <p:extLst>
      <p:ext uri="{BB962C8B-B14F-4D97-AF65-F5344CB8AC3E}">
        <p14:creationId xmlns:p14="http://schemas.microsoft.com/office/powerpoint/2010/main" val="10746674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554854" y="2443578"/>
            <a:ext cx="8229600" cy="4525963"/>
          </a:xfrm>
          <a:prstGeom prst="rect">
            <a:avLst/>
          </a:prstGeom>
        </p:spPr>
        <p:txBody>
          <a:bodyPr vert="horz" lIns="91436" tIns="45719" rIns="91436" bIns="45719" rtlCol="0">
            <a:normAutofit/>
          </a:bodyPr>
          <a:lstStyle>
            <a:lvl1pPr marL="0" indent="0" algn="ctr" defTabSz="457182" rtl="0" eaLnBrk="1" latinLnBrk="0" hangingPunct="1">
              <a:spcBef>
                <a:spcPct val="20000"/>
              </a:spcBef>
              <a:buFont typeface="Arial"/>
              <a:buNone/>
              <a:defRPr sz="3100" kern="1200">
                <a:solidFill>
                  <a:schemeClr val="tx1">
                    <a:tint val="75000"/>
                  </a:schemeClr>
                </a:solidFill>
                <a:latin typeface="+mn-lt"/>
                <a:ea typeface="+mn-ea"/>
                <a:cs typeface="+mn-cs"/>
              </a:defRPr>
            </a:lvl1pPr>
            <a:lvl2pPr marL="457182" indent="0" algn="ctr" defTabSz="457182"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362" indent="0" algn="ctr" defTabSz="457182"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544"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4pPr>
            <a:lvl5pPr marL="1828726"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5pPr>
            <a:lvl6pPr marL="2285906"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6pPr>
            <a:lvl7pPr marL="2743088"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7pPr>
            <a:lvl8pPr marL="3200268"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8pPr>
            <a:lvl9pPr marL="3657450"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9pPr>
          </a:lstStyle>
          <a:p>
            <a:pPr marL="457200" lvl="1" algn="l"/>
            <a:endParaRPr lang="en-GB" sz="1000" dirty="0">
              <a:solidFill>
                <a:prstClr val="black">
                  <a:tint val="75000"/>
                </a:prstClr>
              </a:solidFill>
            </a:endParaRPr>
          </a:p>
          <a:p>
            <a:pPr marL="457200" lvl="1" algn="l"/>
            <a:endParaRPr lang="en-GB" sz="1000" dirty="0">
              <a:solidFill>
                <a:prstClr val="black">
                  <a:tint val="75000"/>
                </a:prstClr>
              </a:solidFill>
            </a:endParaRPr>
          </a:p>
        </p:txBody>
      </p:sp>
      <p:sp>
        <p:nvSpPr>
          <p:cNvPr id="10" name="Title 1"/>
          <p:cNvSpPr txBox="1">
            <a:spLocks/>
          </p:cNvSpPr>
          <p:nvPr/>
        </p:nvSpPr>
        <p:spPr>
          <a:xfrm>
            <a:off x="467544" y="287437"/>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1" u="none" strike="noStrike" kern="1200" cap="none" spc="0" normalizeH="0" baseline="0" noProof="0" dirty="0" smtClean="0">
                <a:ln w="11430"/>
                <a:solidFill>
                  <a:srgbClr val="696969"/>
                </a:solidFill>
                <a:effectLst/>
                <a:uLnTx/>
                <a:uFillTx/>
                <a:latin typeface="Arial" panose="020B0604020202020204" pitchFamily="34" charset="0"/>
                <a:cs typeface="Arial" panose="020B0604020202020204" pitchFamily="34" charset="0"/>
              </a:rPr>
              <a:t>Duo packaging and Extras</a:t>
            </a:r>
            <a:r>
              <a:rPr kumimoji="0" lang="en-US" sz="4400" b="1" i="1" u="none" strike="noStrike" kern="1200" cap="none" spc="0" normalizeH="0" baseline="0" noProof="0" dirty="0" smtClean="0">
                <a:ln w="1905"/>
                <a:solidFill>
                  <a:srgbClr val="696969"/>
                </a:solidFill>
                <a:effectLst>
                  <a:innerShdw blurRad="69850" dist="43180" dir="5400000">
                    <a:srgbClr val="000000">
                      <a:alpha val="65000"/>
                    </a:srgbClr>
                  </a:innerShdw>
                </a:effectLst>
                <a:uLnTx/>
                <a:uFillTx/>
                <a:latin typeface="Arial" panose="020B0604020202020204" pitchFamily="34" charset="0"/>
                <a:cs typeface="Arial" panose="020B0604020202020204" pitchFamily="34" charset="0"/>
              </a:rPr>
              <a:t/>
            </a:r>
            <a:br>
              <a:rPr kumimoji="0" lang="en-US" sz="4400" b="1" i="1" u="none" strike="noStrike" kern="1200" cap="none" spc="0" normalizeH="0" baseline="0" noProof="0" dirty="0" smtClean="0">
                <a:ln w="1905"/>
                <a:solidFill>
                  <a:srgbClr val="696969"/>
                </a:solidFill>
                <a:effectLst>
                  <a:innerShdw blurRad="69850" dist="43180" dir="5400000">
                    <a:srgbClr val="000000">
                      <a:alpha val="65000"/>
                    </a:srgbClr>
                  </a:innerShdw>
                </a:effectLst>
                <a:uLnTx/>
                <a:uFillTx/>
                <a:latin typeface="Arial" panose="020B0604020202020204" pitchFamily="34" charset="0"/>
                <a:cs typeface="Arial" panose="020B0604020202020204" pitchFamily="34" charset="0"/>
              </a:rPr>
            </a:br>
            <a:endParaRPr kumimoji="0" lang="en-US" sz="4400" b="0" i="0" u="none" strike="noStrike" kern="1200" cap="none" spc="0" normalizeH="0" baseline="0" noProof="0" dirty="0">
              <a:ln>
                <a:noFill/>
              </a:ln>
              <a:solidFill>
                <a:srgbClr val="696969"/>
              </a:solidFill>
              <a:effectLst/>
              <a:uLnTx/>
              <a:uFillTx/>
              <a:latin typeface="Arial" panose="020B0604020202020204" pitchFamily="34" charset="0"/>
              <a:cs typeface="Arial" panose="020B0604020202020204" pitchFamily="34" charset="0"/>
            </a:endParaRPr>
          </a:p>
        </p:txBody>
      </p:sp>
      <p:sp>
        <p:nvSpPr>
          <p:cNvPr id="11" name="TextBox 10"/>
          <p:cNvSpPr txBox="1"/>
          <p:nvPr/>
        </p:nvSpPr>
        <p:spPr>
          <a:xfrm>
            <a:off x="901082" y="1287262"/>
            <a:ext cx="6209932" cy="3970318"/>
          </a:xfrm>
          <a:prstGeom prst="rect">
            <a:avLst/>
          </a:prstGeom>
          <a:noFill/>
        </p:spPr>
        <p:txBody>
          <a:bodyPr wrap="square" rtlCol="0">
            <a:spAutoFit/>
          </a:bodyPr>
          <a:lstStyle/>
          <a:p>
            <a:r>
              <a:rPr lang="en-US" sz="1200" b="1" dirty="0">
                <a:solidFill>
                  <a:srgbClr val="696969"/>
                </a:solidFill>
                <a:latin typeface="Arial" panose="020B0604020202020204" pitchFamily="34" charset="0"/>
                <a:cs typeface="Arial" panose="020B0604020202020204" pitchFamily="34" charset="0"/>
              </a:rPr>
              <a:t>Presentation Tin Extra </a:t>
            </a:r>
            <a:r>
              <a:rPr lang="en-US" sz="1200" b="1" dirty="0" smtClean="0">
                <a:solidFill>
                  <a:srgbClr val="696969"/>
                </a:solidFill>
                <a:latin typeface="Arial" panose="020B0604020202020204" pitchFamily="34" charset="0"/>
                <a:cs typeface="Arial" panose="020B0604020202020204" pitchFamily="34" charset="0"/>
              </a:rPr>
              <a:t>Large: PTXL</a:t>
            </a:r>
            <a:endParaRPr lang="en-US" sz="1200" dirty="0">
              <a:solidFill>
                <a:srgbClr val="696969"/>
              </a:solidFill>
              <a:latin typeface="Arial" panose="020B0604020202020204" pitchFamily="34" charset="0"/>
              <a:cs typeface="Arial" panose="020B0604020202020204" pitchFamily="34" charset="0"/>
            </a:endParaRPr>
          </a:p>
          <a:p>
            <a:pPr marL="285750" indent="-285750">
              <a:buFont typeface="Arial" charset="0"/>
              <a:buChar char="•"/>
            </a:pPr>
            <a:r>
              <a:rPr lang="en-US" sz="1200" dirty="0">
                <a:solidFill>
                  <a:srgbClr val="696969"/>
                </a:solidFill>
                <a:latin typeface="Arial" panose="020B0604020202020204" pitchFamily="34" charset="0"/>
                <a:cs typeface="Arial" panose="020B0604020202020204" pitchFamily="34" charset="0"/>
              </a:rPr>
              <a:t>The Presentation Tin looks great and also </a:t>
            </a:r>
            <a:r>
              <a:rPr lang="en-US" sz="1200" dirty="0" smtClean="0">
                <a:solidFill>
                  <a:srgbClr val="696969"/>
                </a:solidFill>
                <a:latin typeface="Arial" panose="020B0604020202020204" pitchFamily="34" charset="0"/>
                <a:cs typeface="Arial" panose="020B0604020202020204" pitchFamily="34" charset="0"/>
              </a:rPr>
              <a:t>protects the Duo.</a:t>
            </a:r>
            <a:r>
              <a:rPr lang="en-US" sz="1200" dirty="0">
                <a:solidFill>
                  <a:srgbClr val="696969"/>
                </a:solidFill>
                <a:latin typeface="Arial" panose="020B0604020202020204" pitchFamily="34" charset="0"/>
                <a:cs typeface="Arial" panose="020B0604020202020204" pitchFamily="34" charset="0"/>
              </a:rPr>
              <a:t> It has a white foam cut-out fitted to the product and the top of the Presentation Tin features a large branding area ready to be printed with </a:t>
            </a:r>
            <a:r>
              <a:rPr lang="en-US" sz="1200" dirty="0" smtClean="0">
                <a:solidFill>
                  <a:srgbClr val="696969"/>
                </a:solidFill>
                <a:latin typeface="Arial" panose="020B0604020202020204" pitchFamily="34" charset="0"/>
                <a:cs typeface="Arial" panose="020B0604020202020204" pitchFamily="34" charset="0"/>
              </a:rPr>
              <a:t>a companies logo.</a:t>
            </a:r>
          </a:p>
          <a:p>
            <a:endParaRPr lang="en-US" sz="1200" b="1" dirty="0" smtClean="0">
              <a:solidFill>
                <a:srgbClr val="696969"/>
              </a:solidFill>
              <a:latin typeface="Arial" panose="020B0604020202020204" pitchFamily="34" charset="0"/>
              <a:cs typeface="Arial" panose="020B0604020202020204" pitchFamily="34" charset="0"/>
            </a:endParaRPr>
          </a:p>
          <a:p>
            <a:r>
              <a:rPr lang="en-US" sz="1200" b="1" dirty="0" smtClean="0">
                <a:solidFill>
                  <a:srgbClr val="696969"/>
                </a:solidFill>
                <a:latin typeface="Arial" panose="020B0604020202020204" pitchFamily="34" charset="0"/>
                <a:cs typeface="Arial" panose="020B0604020202020204" pitchFamily="34" charset="0"/>
              </a:rPr>
              <a:t>Magnet </a:t>
            </a:r>
            <a:r>
              <a:rPr lang="en-US" sz="1200" b="1" dirty="0">
                <a:solidFill>
                  <a:srgbClr val="696969"/>
                </a:solidFill>
                <a:latin typeface="Arial" panose="020B0604020202020204" pitchFamily="34" charset="0"/>
                <a:cs typeface="Arial" panose="020B0604020202020204" pitchFamily="34" charset="0"/>
              </a:rPr>
              <a:t>Box Extra </a:t>
            </a:r>
            <a:r>
              <a:rPr lang="en-US" sz="1200" b="1" dirty="0" smtClean="0">
                <a:solidFill>
                  <a:srgbClr val="696969"/>
                </a:solidFill>
                <a:latin typeface="Arial" panose="020B0604020202020204" pitchFamily="34" charset="0"/>
                <a:cs typeface="Arial" panose="020B0604020202020204" pitchFamily="34" charset="0"/>
              </a:rPr>
              <a:t>Large: MBXL</a:t>
            </a:r>
            <a:endParaRPr lang="en-US" sz="1200" dirty="0">
              <a:solidFill>
                <a:srgbClr val="696969"/>
              </a:solidFill>
              <a:latin typeface="Arial" panose="020B0604020202020204" pitchFamily="34" charset="0"/>
              <a:cs typeface="Arial" panose="020B0604020202020204" pitchFamily="34" charset="0"/>
            </a:endParaRPr>
          </a:p>
          <a:p>
            <a:pPr marL="285750" indent="-285750">
              <a:buFont typeface="Arial" charset="0"/>
              <a:buChar char="•"/>
            </a:pPr>
            <a:r>
              <a:rPr lang="en-US" sz="1200" dirty="0" smtClean="0">
                <a:solidFill>
                  <a:srgbClr val="696969"/>
                </a:solidFill>
                <a:latin typeface="Arial" panose="020B0604020202020204" pitchFamily="34" charset="0"/>
                <a:cs typeface="Arial" panose="020B0604020202020204" pitchFamily="34" charset="0"/>
              </a:rPr>
              <a:t>The magnet box is made </a:t>
            </a:r>
            <a:r>
              <a:rPr lang="en-US" sz="1200" dirty="0">
                <a:solidFill>
                  <a:srgbClr val="696969"/>
                </a:solidFill>
                <a:latin typeface="Arial" panose="020B0604020202020204" pitchFamily="34" charset="0"/>
                <a:cs typeface="Arial" panose="020B0604020202020204" pitchFamily="34" charset="0"/>
              </a:rPr>
              <a:t>from a strong translucent </a:t>
            </a:r>
            <a:r>
              <a:rPr lang="en-US" sz="1200" dirty="0" smtClean="0">
                <a:solidFill>
                  <a:srgbClr val="696969"/>
                </a:solidFill>
                <a:latin typeface="Arial" panose="020B0604020202020204" pitchFamily="34" charset="0"/>
                <a:cs typeface="Arial" panose="020B0604020202020204" pitchFamily="34" charset="0"/>
              </a:rPr>
              <a:t>plastic. The </a:t>
            </a:r>
            <a:r>
              <a:rPr lang="en-US" sz="1200" dirty="0">
                <a:solidFill>
                  <a:srgbClr val="696969"/>
                </a:solidFill>
                <a:latin typeface="Arial" panose="020B0604020202020204" pitchFamily="34" charset="0"/>
                <a:cs typeface="Arial" panose="020B0604020202020204" pitchFamily="34" charset="0"/>
              </a:rPr>
              <a:t>lid is kept securely shut by two small magnets. The Magnet Box has a grey foam cut-out fitted to the product and the front of the box can be screen printed </a:t>
            </a:r>
            <a:r>
              <a:rPr lang="en-US" sz="1200" dirty="0" smtClean="0">
                <a:solidFill>
                  <a:srgbClr val="696969"/>
                </a:solidFill>
                <a:latin typeface="Arial" panose="020B0604020202020204" pitchFamily="34" charset="0"/>
                <a:cs typeface="Arial" panose="020B0604020202020204" pitchFamily="34" charset="0"/>
              </a:rPr>
              <a:t>with a companies logo.</a:t>
            </a:r>
          </a:p>
          <a:p>
            <a:endParaRPr lang="en-US" sz="1200" b="1" dirty="0">
              <a:solidFill>
                <a:srgbClr val="696969"/>
              </a:solidFill>
              <a:latin typeface="Arial" panose="020B0604020202020204" pitchFamily="34" charset="0"/>
              <a:cs typeface="Arial" panose="020B0604020202020204" pitchFamily="34" charset="0"/>
            </a:endParaRPr>
          </a:p>
          <a:p>
            <a:r>
              <a:rPr lang="en-US" sz="1200" b="1" dirty="0" smtClean="0">
                <a:solidFill>
                  <a:srgbClr val="696969"/>
                </a:solidFill>
                <a:latin typeface="Arial" panose="020B0604020202020204" pitchFamily="34" charset="0"/>
                <a:cs typeface="Arial" panose="020B0604020202020204" pitchFamily="34" charset="0"/>
              </a:rPr>
              <a:t>On delivery the presentation boxes are boxed up in a standard white presentation box</a:t>
            </a:r>
          </a:p>
          <a:p>
            <a:endParaRPr lang="en-US" sz="1200" b="1" dirty="0" smtClean="0">
              <a:solidFill>
                <a:srgbClr val="696969"/>
              </a:solidFill>
              <a:latin typeface="Arial" panose="020B0604020202020204" pitchFamily="34" charset="0"/>
              <a:cs typeface="Arial" panose="020B0604020202020204" pitchFamily="34" charset="0"/>
            </a:endParaRPr>
          </a:p>
          <a:p>
            <a:r>
              <a:rPr lang="en-US" sz="1200" b="1" dirty="0" smtClean="0">
                <a:solidFill>
                  <a:srgbClr val="696969"/>
                </a:solidFill>
                <a:latin typeface="Arial" panose="020B0604020202020204" pitchFamily="34" charset="0"/>
                <a:cs typeface="Arial" panose="020B0604020202020204" pitchFamily="34" charset="0"/>
              </a:rPr>
              <a:t>The Duo Dual </a:t>
            </a:r>
            <a:r>
              <a:rPr lang="en-US" sz="1200" b="1" dirty="0">
                <a:solidFill>
                  <a:srgbClr val="696969"/>
                </a:solidFill>
                <a:latin typeface="Arial" panose="020B0604020202020204" pitchFamily="34" charset="0"/>
                <a:cs typeface="Arial" panose="020B0604020202020204" pitchFamily="34" charset="0"/>
              </a:rPr>
              <a:t>Head Cable </a:t>
            </a:r>
            <a:r>
              <a:rPr lang="en-US" sz="1200" b="1" dirty="0" smtClean="0">
                <a:solidFill>
                  <a:srgbClr val="696969"/>
                </a:solidFill>
                <a:latin typeface="Arial" panose="020B0604020202020204" pitchFamily="34" charset="0"/>
                <a:cs typeface="Arial" panose="020B0604020202020204" pitchFamily="34" charset="0"/>
              </a:rPr>
              <a:t>Upgrade: DHC</a:t>
            </a:r>
            <a:endParaRPr lang="en-US" sz="1200" dirty="0">
              <a:solidFill>
                <a:srgbClr val="696969"/>
              </a:solidFill>
              <a:latin typeface="Arial" panose="020B0604020202020204" pitchFamily="34" charset="0"/>
              <a:cs typeface="Arial" panose="020B0604020202020204" pitchFamily="34" charset="0"/>
            </a:endParaRPr>
          </a:p>
          <a:p>
            <a:pPr marL="285750" indent="-285750">
              <a:buFont typeface="Arial" charset="0"/>
              <a:buChar char="•"/>
            </a:pPr>
            <a:r>
              <a:rPr lang="en-US" sz="1200" dirty="0">
                <a:solidFill>
                  <a:srgbClr val="696969"/>
                </a:solidFill>
                <a:latin typeface="Arial" panose="020B0604020202020204" pitchFamily="34" charset="0"/>
                <a:cs typeface="Arial" panose="020B0604020202020204" pitchFamily="34" charset="0"/>
              </a:rPr>
              <a:t>The Dual Head Cable provides connectivity to both Android and recent Apple devices alike. One head is a Micro-USB and the other a 'Lightning' connector. </a:t>
            </a:r>
            <a:r>
              <a:rPr lang="en-US" sz="1200" dirty="0" smtClean="0">
                <a:solidFill>
                  <a:srgbClr val="696969"/>
                </a:solidFill>
                <a:latin typeface="Arial" panose="020B0604020202020204" pitchFamily="34" charset="0"/>
                <a:cs typeface="Arial" panose="020B0604020202020204" pitchFamily="34" charset="0"/>
              </a:rPr>
              <a:t>With </a:t>
            </a:r>
            <a:r>
              <a:rPr lang="en-US" sz="1200" dirty="0">
                <a:solidFill>
                  <a:srgbClr val="696969"/>
                </a:solidFill>
                <a:latin typeface="Arial" panose="020B0604020202020204" pitchFamily="34" charset="0"/>
                <a:cs typeface="Arial" panose="020B0604020202020204" pitchFamily="34" charset="0"/>
              </a:rPr>
              <a:t>its sturdy </a:t>
            </a:r>
            <a:r>
              <a:rPr lang="en-US" sz="1200" dirty="0" err="1">
                <a:solidFill>
                  <a:srgbClr val="696969"/>
                </a:solidFill>
                <a:latin typeface="Arial" panose="020B0604020202020204" pitchFamily="34" charset="0"/>
                <a:cs typeface="Arial" panose="020B0604020202020204" pitchFamily="34" charset="0"/>
              </a:rPr>
              <a:t>anodised</a:t>
            </a:r>
            <a:r>
              <a:rPr lang="en-US" sz="1200" dirty="0">
                <a:solidFill>
                  <a:srgbClr val="696969"/>
                </a:solidFill>
                <a:latin typeface="Arial" panose="020B0604020202020204" pitchFamily="34" charset="0"/>
                <a:cs typeface="Arial" panose="020B0604020202020204" pitchFamily="34" charset="0"/>
              </a:rPr>
              <a:t> </a:t>
            </a:r>
            <a:r>
              <a:rPr lang="en-US" sz="1200" dirty="0" smtClean="0">
                <a:solidFill>
                  <a:srgbClr val="696969"/>
                </a:solidFill>
                <a:latin typeface="Arial" panose="020B0604020202020204" pitchFamily="34" charset="0"/>
                <a:cs typeface="Arial" panose="020B0604020202020204" pitchFamily="34" charset="0"/>
              </a:rPr>
              <a:t>aluminum </a:t>
            </a:r>
            <a:r>
              <a:rPr lang="en-US" sz="1200" dirty="0">
                <a:solidFill>
                  <a:srgbClr val="696969"/>
                </a:solidFill>
                <a:latin typeface="Arial" panose="020B0604020202020204" pitchFamily="34" charset="0"/>
                <a:cs typeface="Arial" panose="020B0604020202020204" pitchFamily="34" charset="0"/>
              </a:rPr>
              <a:t>ends, the Dual Head Cable is the perfect cable </a:t>
            </a:r>
            <a:r>
              <a:rPr lang="en-US" sz="1200" dirty="0" smtClean="0">
                <a:solidFill>
                  <a:srgbClr val="696969"/>
                </a:solidFill>
                <a:latin typeface="Arial" panose="020B0604020202020204" pitchFamily="34" charset="0"/>
                <a:cs typeface="Arial" panose="020B0604020202020204" pitchFamily="34" charset="0"/>
              </a:rPr>
              <a:t>upgrade.</a:t>
            </a:r>
          </a:p>
          <a:p>
            <a:endParaRPr lang="en-US" sz="1200" b="1" dirty="0" smtClean="0">
              <a:solidFill>
                <a:srgbClr val="696969"/>
              </a:solidFill>
              <a:latin typeface="Arial" panose="020B0604020202020204" pitchFamily="34" charset="0"/>
              <a:cs typeface="Arial" panose="020B0604020202020204" pitchFamily="34" charset="0"/>
            </a:endParaRPr>
          </a:p>
          <a:p>
            <a:r>
              <a:rPr lang="en-US" sz="1200" b="1" dirty="0" smtClean="0">
                <a:solidFill>
                  <a:srgbClr val="696969"/>
                </a:solidFill>
                <a:latin typeface="Arial" panose="020B0604020202020204" pitchFamily="34" charset="0"/>
                <a:cs typeface="Arial" panose="020B0604020202020204" pitchFamily="34" charset="0"/>
              </a:rPr>
              <a:t>On delivery the Dual Head Cable comes in a separate presentation box to the Duo. When ordered together the two products would be in the same brown carton box</a:t>
            </a:r>
            <a:endParaRPr lang="en-US" sz="1200" b="1" dirty="0">
              <a:solidFill>
                <a:srgbClr val="696969"/>
              </a:solidFill>
              <a:latin typeface="Arial" panose="020B0604020202020204" pitchFamily="34" charset="0"/>
              <a:cs typeface="Arial" panose="020B0604020202020204" pitchFamily="34" charset="0"/>
            </a:endParaRPr>
          </a:p>
          <a:p>
            <a:pPr marL="285750" indent="-285750">
              <a:buFont typeface="Arial" charset="0"/>
              <a:buChar char="•"/>
            </a:pPr>
            <a:endParaRPr lang="en-US" sz="1200" dirty="0">
              <a:solidFill>
                <a:srgbClr val="69696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40766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533" y="0"/>
            <a:ext cx="9144000" cy="6858000"/>
          </a:xfrm>
          <a:prstGeom prst="rect">
            <a:avLst/>
          </a:prstGeom>
        </p:spPr>
      </p:pic>
      <p:sp>
        <p:nvSpPr>
          <p:cNvPr id="10" name="Title 1"/>
          <p:cNvSpPr txBox="1">
            <a:spLocks/>
          </p:cNvSpPr>
          <p:nvPr/>
        </p:nvSpPr>
        <p:spPr>
          <a:xfrm>
            <a:off x="467544" y="287437"/>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1" u="none" strike="noStrike" kern="1200" cap="none" spc="0" normalizeH="0" baseline="0" noProof="0" dirty="0" smtClean="0">
                <a:ln w="11430"/>
                <a:solidFill>
                  <a:srgbClr val="696969"/>
                </a:solidFill>
                <a:effectLst/>
                <a:uLnTx/>
                <a:uFillTx/>
                <a:latin typeface="Arial" panose="020B0604020202020204" pitchFamily="34" charset="0"/>
                <a:cs typeface="Arial" panose="020B0604020202020204" pitchFamily="34" charset="0"/>
              </a:rPr>
              <a:t>Duo packaging and Extras</a:t>
            </a:r>
            <a:r>
              <a:rPr kumimoji="0" lang="en-US" sz="4400" b="1" i="1" u="none" strike="noStrike" kern="1200" cap="none" spc="0" normalizeH="0" baseline="0" noProof="0" dirty="0" smtClean="0">
                <a:ln w="1905"/>
                <a:solidFill>
                  <a:srgbClr val="696969"/>
                </a:solidFill>
                <a:effectLst>
                  <a:innerShdw blurRad="69850" dist="43180" dir="5400000">
                    <a:srgbClr val="000000">
                      <a:alpha val="65000"/>
                    </a:srgbClr>
                  </a:innerShdw>
                </a:effectLst>
                <a:uLnTx/>
                <a:uFillTx/>
                <a:latin typeface="Arial" panose="020B0604020202020204" pitchFamily="34" charset="0"/>
                <a:cs typeface="Arial" panose="020B0604020202020204" pitchFamily="34" charset="0"/>
              </a:rPr>
              <a:t/>
            </a:r>
            <a:br>
              <a:rPr kumimoji="0" lang="en-US" sz="4400" b="1" i="1" u="none" strike="noStrike" kern="1200" cap="none" spc="0" normalizeH="0" baseline="0" noProof="0" dirty="0" smtClean="0">
                <a:ln w="1905"/>
                <a:solidFill>
                  <a:srgbClr val="696969"/>
                </a:solidFill>
                <a:effectLst>
                  <a:innerShdw blurRad="69850" dist="43180" dir="5400000">
                    <a:srgbClr val="000000">
                      <a:alpha val="65000"/>
                    </a:srgbClr>
                  </a:innerShdw>
                </a:effectLst>
                <a:uLnTx/>
                <a:uFillTx/>
                <a:latin typeface="Arial" panose="020B0604020202020204" pitchFamily="34" charset="0"/>
                <a:cs typeface="Arial" panose="020B0604020202020204" pitchFamily="34" charset="0"/>
              </a:rPr>
            </a:br>
            <a:endParaRPr kumimoji="0" lang="en-US" sz="4400" b="0" i="0" u="none" strike="noStrike" kern="1200" cap="none" spc="0" normalizeH="0" baseline="0" noProof="0" dirty="0">
              <a:ln>
                <a:noFill/>
              </a:ln>
              <a:solidFill>
                <a:srgbClr val="696969"/>
              </a:solidFill>
              <a:effectLst/>
              <a:uLnTx/>
              <a:uFillTx/>
              <a:latin typeface="Arial" panose="020B0604020202020204" pitchFamily="34" charset="0"/>
              <a:cs typeface="Arial" panose="020B0604020202020204" pitchFamily="34" charset="0"/>
            </a:endParaRPr>
          </a:p>
        </p:txBody>
      </p:sp>
      <p:sp>
        <p:nvSpPr>
          <p:cNvPr id="11" name="TextBox 10"/>
          <p:cNvSpPr txBox="1"/>
          <p:nvPr/>
        </p:nvSpPr>
        <p:spPr>
          <a:xfrm>
            <a:off x="468556" y="1108098"/>
            <a:ext cx="5285186" cy="5262979"/>
          </a:xfrm>
          <a:prstGeom prst="rect">
            <a:avLst/>
          </a:prstGeom>
          <a:noFill/>
        </p:spPr>
        <p:txBody>
          <a:bodyPr wrap="square" rtlCol="0">
            <a:spAutoFit/>
          </a:bodyPr>
          <a:lstStyle/>
          <a:p>
            <a:r>
              <a:rPr lang="en-US" sz="1200" b="1" dirty="0">
                <a:solidFill>
                  <a:srgbClr val="696969"/>
                </a:solidFill>
                <a:latin typeface="Arial" panose="020B0604020202020204" pitchFamily="34" charset="0"/>
                <a:cs typeface="Arial" panose="020B0604020202020204" pitchFamily="34" charset="0"/>
              </a:rPr>
              <a:t>Presentation Tin Extra </a:t>
            </a:r>
            <a:r>
              <a:rPr lang="en-US" sz="1200" b="1" dirty="0" smtClean="0">
                <a:solidFill>
                  <a:srgbClr val="696969"/>
                </a:solidFill>
                <a:latin typeface="Arial" panose="020B0604020202020204" pitchFamily="34" charset="0"/>
                <a:cs typeface="Arial" panose="020B0604020202020204" pitchFamily="34" charset="0"/>
              </a:rPr>
              <a:t>Large: PTXL</a:t>
            </a:r>
            <a:endParaRPr lang="en-US" sz="1200" dirty="0">
              <a:solidFill>
                <a:srgbClr val="696969"/>
              </a:solidFill>
              <a:latin typeface="Arial" panose="020B0604020202020204" pitchFamily="34" charset="0"/>
              <a:cs typeface="Arial" panose="020B0604020202020204" pitchFamily="34" charset="0"/>
            </a:endParaRPr>
          </a:p>
          <a:p>
            <a:pPr marL="285750" indent="-285750">
              <a:buFont typeface="Arial" charset="0"/>
              <a:buChar char="•"/>
            </a:pPr>
            <a:r>
              <a:rPr lang="en-US" sz="1200" dirty="0">
                <a:solidFill>
                  <a:srgbClr val="696969"/>
                </a:solidFill>
                <a:latin typeface="Arial" panose="020B0604020202020204" pitchFamily="34" charset="0"/>
                <a:cs typeface="Arial" panose="020B0604020202020204" pitchFamily="34" charset="0"/>
              </a:rPr>
              <a:t>The Presentation Tin looks great and also </a:t>
            </a:r>
            <a:r>
              <a:rPr lang="en-US" sz="1200" dirty="0" smtClean="0">
                <a:solidFill>
                  <a:srgbClr val="696969"/>
                </a:solidFill>
                <a:latin typeface="Arial" panose="020B0604020202020204" pitchFamily="34" charset="0"/>
                <a:cs typeface="Arial" panose="020B0604020202020204" pitchFamily="34" charset="0"/>
              </a:rPr>
              <a:t>protects the Duo.</a:t>
            </a:r>
            <a:r>
              <a:rPr lang="en-US" sz="1200" dirty="0">
                <a:solidFill>
                  <a:srgbClr val="696969"/>
                </a:solidFill>
                <a:latin typeface="Arial" panose="020B0604020202020204" pitchFamily="34" charset="0"/>
                <a:cs typeface="Arial" panose="020B0604020202020204" pitchFamily="34" charset="0"/>
              </a:rPr>
              <a:t> It has a white foam cut-out fitted to the product and the top of the Presentation Tin features a large branding area ready to be printed with </a:t>
            </a:r>
            <a:r>
              <a:rPr lang="en-US" sz="1200" dirty="0" smtClean="0">
                <a:solidFill>
                  <a:srgbClr val="696969"/>
                </a:solidFill>
                <a:latin typeface="Arial" panose="020B0604020202020204" pitchFamily="34" charset="0"/>
                <a:cs typeface="Arial" panose="020B0604020202020204" pitchFamily="34" charset="0"/>
              </a:rPr>
              <a:t>a companies logo.</a:t>
            </a:r>
          </a:p>
          <a:p>
            <a:endParaRPr lang="en-US" sz="1200" b="1" dirty="0" smtClean="0">
              <a:solidFill>
                <a:srgbClr val="696969"/>
              </a:solidFill>
              <a:latin typeface="Arial" panose="020B0604020202020204" pitchFamily="34" charset="0"/>
              <a:cs typeface="Arial" panose="020B0604020202020204" pitchFamily="34" charset="0"/>
            </a:endParaRPr>
          </a:p>
          <a:p>
            <a:r>
              <a:rPr lang="en-US" sz="1200" b="1" dirty="0" smtClean="0">
                <a:solidFill>
                  <a:srgbClr val="696969"/>
                </a:solidFill>
                <a:latin typeface="Arial" panose="020B0604020202020204" pitchFamily="34" charset="0"/>
                <a:cs typeface="Arial" panose="020B0604020202020204" pitchFamily="34" charset="0"/>
              </a:rPr>
              <a:t>Magnet </a:t>
            </a:r>
            <a:r>
              <a:rPr lang="en-US" sz="1200" b="1" dirty="0">
                <a:solidFill>
                  <a:srgbClr val="696969"/>
                </a:solidFill>
                <a:latin typeface="Arial" panose="020B0604020202020204" pitchFamily="34" charset="0"/>
                <a:cs typeface="Arial" panose="020B0604020202020204" pitchFamily="34" charset="0"/>
              </a:rPr>
              <a:t>Box Extra </a:t>
            </a:r>
            <a:r>
              <a:rPr lang="en-US" sz="1200" b="1" dirty="0" smtClean="0">
                <a:solidFill>
                  <a:srgbClr val="696969"/>
                </a:solidFill>
                <a:latin typeface="Arial" panose="020B0604020202020204" pitchFamily="34" charset="0"/>
                <a:cs typeface="Arial" panose="020B0604020202020204" pitchFamily="34" charset="0"/>
              </a:rPr>
              <a:t>Large: MBXL</a:t>
            </a:r>
            <a:endParaRPr lang="en-US" sz="1200" dirty="0">
              <a:solidFill>
                <a:srgbClr val="696969"/>
              </a:solidFill>
              <a:latin typeface="Arial" panose="020B0604020202020204" pitchFamily="34" charset="0"/>
              <a:cs typeface="Arial" panose="020B0604020202020204" pitchFamily="34" charset="0"/>
            </a:endParaRPr>
          </a:p>
          <a:p>
            <a:pPr marL="285750" indent="-285750">
              <a:buFont typeface="Arial" charset="0"/>
              <a:buChar char="•"/>
            </a:pPr>
            <a:r>
              <a:rPr lang="en-US" sz="1200" dirty="0" smtClean="0">
                <a:solidFill>
                  <a:srgbClr val="696969"/>
                </a:solidFill>
                <a:latin typeface="Arial" panose="020B0604020202020204" pitchFamily="34" charset="0"/>
                <a:cs typeface="Arial" panose="020B0604020202020204" pitchFamily="34" charset="0"/>
              </a:rPr>
              <a:t>The magnet box is made </a:t>
            </a:r>
            <a:r>
              <a:rPr lang="en-US" sz="1200" dirty="0">
                <a:solidFill>
                  <a:srgbClr val="696969"/>
                </a:solidFill>
                <a:latin typeface="Arial" panose="020B0604020202020204" pitchFamily="34" charset="0"/>
                <a:cs typeface="Arial" panose="020B0604020202020204" pitchFamily="34" charset="0"/>
              </a:rPr>
              <a:t>from a strong translucent </a:t>
            </a:r>
            <a:r>
              <a:rPr lang="en-US" sz="1200" dirty="0" smtClean="0">
                <a:solidFill>
                  <a:srgbClr val="696969"/>
                </a:solidFill>
                <a:latin typeface="Arial" panose="020B0604020202020204" pitchFamily="34" charset="0"/>
                <a:cs typeface="Arial" panose="020B0604020202020204" pitchFamily="34" charset="0"/>
              </a:rPr>
              <a:t>plastic. The </a:t>
            </a:r>
            <a:r>
              <a:rPr lang="en-US" sz="1200" dirty="0">
                <a:solidFill>
                  <a:srgbClr val="696969"/>
                </a:solidFill>
                <a:latin typeface="Arial" panose="020B0604020202020204" pitchFamily="34" charset="0"/>
                <a:cs typeface="Arial" panose="020B0604020202020204" pitchFamily="34" charset="0"/>
              </a:rPr>
              <a:t>lid is kept securely shut by two small magnets. The Magnet Box has a grey foam cut-out fitted to the product and the front of the box can be screen printed </a:t>
            </a:r>
            <a:r>
              <a:rPr lang="en-US" sz="1200" dirty="0" smtClean="0">
                <a:solidFill>
                  <a:srgbClr val="696969"/>
                </a:solidFill>
                <a:latin typeface="Arial" panose="020B0604020202020204" pitchFamily="34" charset="0"/>
                <a:cs typeface="Arial" panose="020B0604020202020204" pitchFamily="34" charset="0"/>
              </a:rPr>
              <a:t>with a companies logo.</a:t>
            </a:r>
          </a:p>
          <a:p>
            <a:endParaRPr lang="en-US" sz="1200" b="1" dirty="0">
              <a:solidFill>
                <a:srgbClr val="696969"/>
              </a:solidFill>
              <a:latin typeface="Arial" panose="020B0604020202020204" pitchFamily="34" charset="0"/>
              <a:cs typeface="Arial" panose="020B0604020202020204" pitchFamily="34" charset="0"/>
            </a:endParaRPr>
          </a:p>
          <a:p>
            <a:r>
              <a:rPr lang="en-US" sz="1200" b="1" dirty="0" smtClean="0">
                <a:solidFill>
                  <a:srgbClr val="696969"/>
                </a:solidFill>
                <a:latin typeface="Arial" panose="020B0604020202020204" pitchFamily="34" charset="0"/>
                <a:cs typeface="Arial" panose="020B0604020202020204" pitchFamily="34" charset="0"/>
              </a:rPr>
              <a:t>On delivery the presentation boxes are boxed up in a standard white presentation box</a:t>
            </a:r>
          </a:p>
          <a:p>
            <a:endParaRPr lang="en-US" sz="1200" b="1" dirty="0">
              <a:solidFill>
                <a:srgbClr val="696969"/>
              </a:solidFill>
              <a:latin typeface="Arial" panose="020B0604020202020204" pitchFamily="34" charset="0"/>
              <a:cs typeface="Arial" panose="020B0604020202020204" pitchFamily="34" charset="0"/>
            </a:endParaRPr>
          </a:p>
          <a:p>
            <a:endParaRPr lang="en-US" sz="1200" b="1" dirty="0" smtClean="0">
              <a:solidFill>
                <a:srgbClr val="696969"/>
              </a:solidFill>
              <a:latin typeface="Arial" panose="020B0604020202020204" pitchFamily="34" charset="0"/>
              <a:cs typeface="Arial" panose="020B0604020202020204" pitchFamily="34" charset="0"/>
            </a:endParaRPr>
          </a:p>
          <a:p>
            <a:endParaRPr lang="en-US" sz="1200" b="1" dirty="0" smtClean="0">
              <a:solidFill>
                <a:srgbClr val="696969"/>
              </a:solidFill>
              <a:latin typeface="Arial" panose="020B0604020202020204" pitchFamily="34" charset="0"/>
              <a:cs typeface="Arial" panose="020B0604020202020204" pitchFamily="34" charset="0"/>
            </a:endParaRPr>
          </a:p>
          <a:p>
            <a:endParaRPr lang="en-US" sz="1200" b="1" dirty="0" smtClean="0">
              <a:solidFill>
                <a:srgbClr val="696969"/>
              </a:solidFill>
              <a:latin typeface="Arial" panose="020B0604020202020204" pitchFamily="34" charset="0"/>
              <a:cs typeface="Arial" panose="020B0604020202020204" pitchFamily="34" charset="0"/>
            </a:endParaRPr>
          </a:p>
          <a:p>
            <a:r>
              <a:rPr lang="en-US" sz="1200" b="1" dirty="0" smtClean="0">
                <a:solidFill>
                  <a:srgbClr val="696969"/>
                </a:solidFill>
                <a:latin typeface="Arial" panose="020B0604020202020204" pitchFamily="34" charset="0"/>
                <a:cs typeface="Arial" panose="020B0604020202020204" pitchFamily="34" charset="0"/>
              </a:rPr>
              <a:t>The Duo Dual </a:t>
            </a:r>
            <a:r>
              <a:rPr lang="en-US" sz="1200" b="1" dirty="0">
                <a:solidFill>
                  <a:srgbClr val="696969"/>
                </a:solidFill>
                <a:latin typeface="Arial" panose="020B0604020202020204" pitchFamily="34" charset="0"/>
                <a:cs typeface="Arial" panose="020B0604020202020204" pitchFamily="34" charset="0"/>
              </a:rPr>
              <a:t>Head Cable </a:t>
            </a:r>
            <a:r>
              <a:rPr lang="en-US" sz="1200" b="1" dirty="0" smtClean="0">
                <a:solidFill>
                  <a:srgbClr val="696969"/>
                </a:solidFill>
                <a:latin typeface="Arial" panose="020B0604020202020204" pitchFamily="34" charset="0"/>
                <a:cs typeface="Arial" panose="020B0604020202020204" pitchFamily="34" charset="0"/>
              </a:rPr>
              <a:t>Upgrade: DHC</a:t>
            </a:r>
            <a:endParaRPr lang="en-US" sz="1200" dirty="0">
              <a:solidFill>
                <a:srgbClr val="696969"/>
              </a:solidFill>
              <a:latin typeface="Arial" panose="020B0604020202020204" pitchFamily="34" charset="0"/>
              <a:cs typeface="Arial" panose="020B0604020202020204" pitchFamily="34" charset="0"/>
            </a:endParaRPr>
          </a:p>
          <a:p>
            <a:pPr marL="285750" indent="-285750">
              <a:buFont typeface="Arial" charset="0"/>
              <a:buChar char="•"/>
            </a:pPr>
            <a:r>
              <a:rPr lang="en-US" sz="1200" dirty="0">
                <a:solidFill>
                  <a:srgbClr val="696969"/>
                </a:solidFill>
                <a:latin typeface="Arial" panose="020B0604020202020204" pitchFamily="34" charset="0"/>
                <a:cs typeface="Arial" panose="020B0604020202020204" pitchFamily="34" charset="0"/>
              </a:rPr>
              <a:t>The Dual Head Cable provides connectivity to both Android and recent Apple devices alike. One head is a Micro-USB and the other a 'Lightning' connector. </a:t>
            </a:r>
            <a:r>
              <a:rPr lang="en-US" sz="1200" dirty="0" smtClean="0">
                <a:solidFill>
                  <a:srgbClr val="696969"/>
                </a:solidFill>
                <a:latin typeface="Arial" panose="020B0604020202020204" pitchFamily="34" charset="0"/>
                <a:cs typeface="Arial" panose="020B0604020202020204" pitchFamily="34" charset="0"/>
              </a:rPr>
              <a:t>With </a:t>
            </a:r>
            <a:r>
              <a:rPr lang="en-US" sz="1200" dirty="0">
                <a:solidFill>
                  <a:srgbClr val="696969"/>
                </a:solidFill>
                <a:latin typeface="Arial" panose="020B0604020202020204" pitchFamily="34" charset="0"/>
                <a:cs typeface="Arial" panose="020B0604020202020204" pitchFamily="34" charset="0"/>
              </a:rPr>
              <a:t>its sturdy </a:t>
            </a:r>
            <a:r>
              <a:rPr lang="en-US" sz="1200" dirty="0" err="1">
                <a:solidFill>
                  <a:srgbClr val="696969"/>
                </a:solidFill>
                <a:latin typeface="Arial" panose="020B0604020202020204" pitchFamily="34" charset="0"/>
                <a:cs typeface="Arial" panose="020B0604020202020204" pitchFamily="34" charset="0"/>
              </a:rPr>
              <a:t>anodised</a:t>
            </a:r>
            <a:r>
              <a:rPr lang="en-US" sz="1200" dirty="0">
                <a:solidFill>
                  <a:srgbClr val="696969"/>
                </a:solidFill>
                <a:latin typeface="Arial" panose="020B0604020202020204" pitchFamily="34" charset="0"/>
                <a:cs typeface="Arial" panose="020B0604020202020204" pitchFamily="34" charset="0"/>
              </a:rPr>
              <a:t> </a:t>
            </a:r>
            <a:r>
              <a:rPr lang="en-US" sz="1200" dirty="0" smtClean="0">
                <a:solidFill>
                  <a:srgbClr val="696969"/>
                </a:solidFill>
                <a:latin typeface="Arial" panose="020B0604020202020204" pitchFamily="34" charset="0"/>
                <a:cs typeface="Arial" panose="020B0604020202020204" pitchFamily="34" charset="0"/>
              </a:rPr>
              <a:t>aluminum </a:t>
            </a:r>
            <a:r>
              <a:rPr lang="en-US" sz="1200" dirty="0">
                <a:solidFill>
                  <a:srgbClr val="696969"/>
                </a:solidFill>
                <a:latin typeface="Arial" panose="020B0604020202020204" pitchFamily="34" charset="0"/>
                <a:cs typeface="Arial" panose="020B0604020202020204" pitchFamily="34" charset="0"/>
              </a:rPr>
              <a:t>ends, the Dual Head Cable is the perfect cable </a:t>
            </a:r>
            <a:r>
              <a:rPr lang="en-US" sz="1200" dirty="0" smtClean="0">
                <a:solidFill>
                  <a:srgbClr val="696969"/>
                </a:solidFill>
                <a:latin typeface="Arial" panose="020B0604020202020204" pitchFamily="34" charset="0"/>
                <a:cs typeface="Arial" panose="020B0604020202020204" pitchFamily="34" charset="0"/>
              </a:rPr>
              <a:t>upgrade.</a:t>
            </a:r>
          </a:p>
          <a:p>
            <a:endParaRPr lang="en-US" sz="1200" b="1" dirty="0" smtClean="0">
              <a:solidFill>
                <a:srgbClr val="696969"/>
              </a:solidFill>
              <a:latin typeface="Arial" panose="020B0604020202020204" pitchFamily="34" charset="0"/>
              <a:cs typeface="Arial" panose="020B0604020202020204" pitchFamily="34" charset="0"/>
            </a:endParaRPr>
          </a:p>
          <a:p>
            <a:r>
              <a:rPr lang="en-US" sz="1200" b="1" dirty="0" smtClean="0">
                <a:solidFill>
                  <a:srgbClr val="696969"/>
                </a:solidFill>
                <a:latin typeface="Arial" panose="020B0604020202020204" pitchFamily="34" charset="0"/>
                <a:cs typeface="Arial" panose="020B0604020202020204" pitchFamily="34" charset="0"/>
              </a:rPr>
              <a:t>On delivery the Dual Head Cable comes in a separate presentation box to the Duo. When ordered together the two products would be in the same brown carton box</a:t>
            </a:r>
            <a:endParaRPr lang="en-US" sz="1200" b="1" dirty="0">
              <a:solidFill>
                <a:srgbClr val="696969"/>
              </a:solidFill>
              <a:latin typeface="Arial" panose="020B0604020202020204" pitchFamily="34" charset="0"/>
              <a:cs typeface="Arial" panose="020B0604020202020204" pitchFamily="34" charset="0"/>
            </a:endParaRPr>
          </a:p>
          <a:p>
            <a:pPr marL="285750" indent="-285750">
              <a:buFont typeface="Arial" charset="0"/>
              <a:buChar char="•"/>
            </a:pPr>
            <a:endParaRPr lang="en-US" sz="1200" dirty="0">
              <a:solidFill>
                <a:srgbClr val="696969"/>
              </a:solidFill>
              <a:latin typeface="Arial" panose="020B0604020202020204" pitchFamily="34" charset="0"/>
              <a:cs typeface="Arial" panose="020B0604020202020204" pitchFamily="34" charset="0"/>
            </a:endParaRPr>
          </a:p>
        </p:txBody>
      </p:sp>
      <p:pic>
        <p:nvPicPr>
          <p:cNvPr id="12" name="Content Placeholder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72668" y="1140110"/>
            <a:ext cx="1818917" cy="1324890"/>
          </a:xfrm>
          <a:prstGeom prst="rect">
            <a:avLst/>
          </a:prstGeom>
        </p:spPr>
      </p:pic>
      <p:pic>
        <p:nvPicPr>
          <p:cNvPr id="13" name="Pictur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99399" y="2592027"/>
            <a:ext cx="1811097" cy="1370050"/>
          </a:xfrm>
          <a:prstGeom prst="rect">
            <a:avLst/>
          </a:prstGeom>
        </p:spPr>
      </p:pic>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945223" y="4547640"/>
            <a:ext cx="2075191" cy="1336904"/>
          </a:xfrm>
          <a:prstGeom prst="rect">
            <a:avLst/>
          </a:prstGeom>
        </p:spPr>
      </p:pic>
      <p:sp>
        <p:nvSpPr>
          <p:cNvPr id="15" name="TextBox 14"/>
          <p:cNvSpPr txBox="1"/>
          <p:nvPr/>
        </p:nvSpPr>
        <p:spPr>
          <a:xfrm>
            <a:off x="7671907" y="1576919"/>
            <a:ext cx="1267907"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Duo in ‘Presentation Tin Extra Large’</a:t>
            </a:r>
          </a:p>
        </p:txBody>
      </p:sp>
      <p:sp>
        <p:nvSpPr>
          <p:cNvPr id="16" name="TextBox 15"/>
          <p:cNvSpPr txBox="1"/>
          <p:nvPr/>
        </p:nvSpPr>
        <p:spPr>
          <a:xfrm>
            <a:off x="7710496" y="3159049"/>
            <a:ext cx="1450037" cy="461665"/>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Duo in ‘Magnet Box Extra Large’</a:t>
            </a:r>
            <a:endParaRPr lang="en-US" sz="1200" dirty="0">
              <a:latin typeface="Arial" panose="020B0604020202020204" pitchFamily="34" charset="0"/>
              <a:cs typeface="Arial" panose="020B0604020202020204" pitchFamily="34" charset="0"/>
            </a:endParaRPr>
          </a:p>
        </p:txBody>
      </p:sp>
      <p:sp>
        <p:nvSpPr>
          <p:cNvPr id="17" name="TextBox 16"/>
          <p:cNvSpPr txBox="1"/>
          <p:nvPr/>
        </p:nvSpPr>
        <p:spPr>
          <a:xfrm>
            <a:off x="7935223" y="4963672"/>
            <a:ext cx="1019374" cy="646331"/>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Dual Head Cable Upgrade</a:t>
            </a:r>
            <a:endParaRPr lang="en-US" sz="1200" dirty="0">
              <a:latin typeface="Arial" panose="020B0604020202020204" pitchFamily="34" charset="0"/>
              <a:cs typeface="Arial" panose="020B0604020202020204" pitchFamily="34" charset="0"/>
            </a:endParaRPr>
          </a:p>
        </p:txBody>
      </p:sp>
      <p:sp>
        <p:nvSpPr>
          <p:cNvPr id="18" name="Rounded Rectangle 17"/>
          <p:cNvSpPr/>
          <p:nvPr/>
        </p:nvSpPr>
        <p:spPr>
          <a:xfrm>
            <a:off x="399495" y="870622"/>
            <a:ext cx="8555854" cy="3212538"/>
          </a:xfrm>
          <a:prstGeom prst="round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ed Rectangle 18"/>
          <p:cNvSpPr/>
          <p:nvPr/>
        </p:nvSpPr>
        <p:spPr>
          <a:xfrm>
            <a:off x="399495" y="4204243"/>
            <a:ext cx="8500369" cy="2101546"/>
          </a:xfrm>
          <a:prstGeom prst="round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417742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554854" y="2443578"/>
            <a:ext cx="8229600" cy="4525963"/>
          </a:xfrm>
          <a:prstGeom prst="rect">
            <a:avLst/>
          </a:prstGeom>
        </p:spPr>
        <p:txBody>
          <a:bodyPr vert="horz" lIns="91436" tIns="45719" rIns="91436" bIns="45719" rtlCol="0">
            <a:normAutofit/>
          </a:bodyPr>
          <a:lstStyle>
            <a:lvl1pPr marL="0" indent="0" algn="ctr" defTabSz="457182" rtl="0" eaLnBrk="1" latinLnBrk="0" hangingPunct="1">
              <a:spcBef>
                <a:spcPct val="20000"/>
              </a:spcBef>
              <a:buFont typeface="Arial"/>
              <a:buNone/>
              <a:defRPr sz="3100" kern="1200">
                <a:solidFill>
                  <a:schemeClr val="tx1">
                    <a:tint val="75000"/>
                  </a:schemeClr>
                </a:solidFill>
                <a:latin typeface="+mn-lt"/>
                <a:ea typeface="+mn-ea"/>
                <a:cs typeface="+mn-cs"/>
              </a:defRPr>
            </a:lvl1pPr>
            <a:lvl2pPr marL="457182" indent="0" algn="ctr" defTabSz="457182"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362" indent="0" algn="ctr" defTabSz="457182"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544"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4pPr>
            <a:lvl5pPr marL="1828726"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5pPr>
            <a:lvl6pPr marL="2285906"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6pPr>
            <a:lvl7pPr marL="2743088"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7pPr>
            <a:lvl8pPr marL="3200268"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8pPr>
            <a:lvl9pPr marL="3657450"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9pPr>
          </a:lstStyle>
          <a:p>
            <a:pPr marL="457200" lvl="1" algn="l"/>
            <a:endParaRPr lang="en-GB" sz="1000" dirty="0">
              <a:solidFill>
                <a:prstClr val="black">
                  <a:tint val="75000"/>
                </a:prstClr>
              </a:solidFill>
            </a:endParaRPr>
          </a:p>
          <a:p>
            <a:pPr marL="457200" lvl="1" algn="l"/>
            <a:endParaRPr lang="en-GB" sz="1000" dirty="0">
              <a:solidFill>
                <a:prstClr val="black">
                  <a:tint val="75000"/>
                </a:prstClr>
              </a:solidFill>
            </a:endParaRPr>
          </a:p>
        </p:txBody>
      </p:sp>
      <p:sp>
        <p:nvSpPr>
          <p:cNvPr id="10"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1" u="none" strike="noStrike" kern="1200" cap="none" spc="0" normalizeH="0" baseline="0" noProof="0" smtClean="0">
                <a:ln>
                  <a:noFill/>
                </a:ln>
                <a:solidFill>
                  <a:srgbClr val="696969"/>
                </a:solidFill>
                <a:effectLst/>
                <a:uLnTx/>
                <a:uFillTx/>
                <a:latin typeface="Calibri"/>
                <a:ea typeface="+mj-ea"/>
                <a:cs typeface="+mj-cs"/>
              </a:rPr>
              <a:t>The Edge </a:t>
            </a:r>
            <a:r>
              <a:rPr kumimoji="0" lang="mr-IN" sz="4400" b="1" i="1" u="none" strike="noStrike" kern="1200" cap="none" spc="0" normalizeH="0" baseline="0" noProof="0" smtClean="0">
                <a:ln>
                  <a:noFill/>
                </a:ln>
                <a:solidFill>
                  <a:srgbClr val="696969"/>
                </a:solidFill>
                <a:effectLst/>
                <a:uLnTx/>
                <a:uFillTx/>
                <a:latin typeface="Calibri"/>
                <a:ea typeface="+mj-ea"/>
                <a:cs typeface="Mangal" panose="02040503050203030202" pitchFamily="18" charset="0"/>
              </a:rPr>
              <a:t>–</a:t>
            </a:r>
            <a:r>
              <a:rPr kumimoji="0" lang="en-US" sz="4400" b="1" i="1" u="none" strike="noStrike" kern="1200" cap="none" spc="0" normalizeH="0" baseline="0" noProof="0" smtClean="0">
                <a:ln>
                  <a:noFill/>
                </a:ln>
                <a:solidFill>
                  <a:srgbClr val="696969"/>
                </a:solidFill>
                <a:effectLst/>
                <a:uLnTx/>
                <a:uFillTx/>
                <a:latin typeface="Calibri"/>
                <a:ea typeface="+mj-ea"/>
                <a:cs typeface="+mj-cs"/>
              </a:rPr>
              <a:t> the inductive charger</a:t>
            </a:r>
            <a:endParaRPr kumimoji="0" lang="en-US" sz="4400" b="1" i="1" u="none" strike="noStrike" kern="1200" cap="none" spc="0" normalizeH="0" baseline="0" noProof="0" dirty="0">
              <a:ln>
                <a:noFill/>
              </a:ln>
              <a:solidFill>
                <a:srgbClr val="696969"/>
              </a:solidFill>
              <a:effectLst/>
              <a:uLnTx/>
              <a:uFillTx/>
              <a:latin typeface="Calibri"/>
              <a:ea typeface="+mj-ea"/>
              <a:cs typeface="+mj-cs"/>
            </a:endParaRPr>
          </a:p>
        </p:txBody>
      </p:sp>
      <p:sp>
        <p:nvSpPr>
          <p:cNvPr id="11" name="TextBox 10"/>
          <p:cNvSpPr txBox="1"/>
          <p:nvPr/>
        </p:nvSpPr>
        <p:spPr>
          <a:xfrm>
            <a:off x="918839" y="1681947"/>
            <a:ext cx="3384376" cy="3754874"/>
          </a:xfrm>
          <a:prstGeom prst="rect">
            <a:avLst/>
          </a:prstGeom>
          <a:noFill/>
        </p:spPr>
        <p:txBody>
          <a:bodyPr wrap="square" rtlCol="0">
            <a:spAutoFit/>
          </a:bodyPr>
          <a:lstStyle/>
          <a:p>
            <a:pPr marL="628650" marR="0" lvl="1" indent="-171450" defTabSz="914400" eaLnBrk="1" fontAlgn="auto" latinLnBrk="0" hangingPunct="1">
              <a:lnSpc>
                <a:spcPct val="100000"/>
              </a:lnSpc>
              <a:spcBef>
                <a:spcPts val="0"/>
              </a:spcBef>
              <a:spcAft>
                <a:spcPts val="0"/>
              </a:spcAft>
              <a:buClrTx/>
              <a:buSzTx/>
              <a:buFont typeface="Arial" charset="0"/>
              <a:buChar char="•"/>
              <a:tabLst/>
              <a:defRPr/>
            </a:pPr>
            <a:r>
              <a:rPr kumimoji="0" lang="en-GB" sz="1400" b="0" i="0" u="none" strike="noStrike" kern="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Also known as a ‘wireless charger’, an inductive charger charges the battery in portable electrical devices without having to plug the device directly into a power socket. </a:t>
            </a:r>
          </a:p>
          <a:p>
            <a:pPr marL="628650" marR="0" lvl="1" indent="-171450" defTabSz="914400" eaLnBrk="1" fontAlgn="auto" latinLnBrk="0" hangingPunct="1">
              <a:lnSpc>
                <a:spcPct val="100000"/>
              </a:lnSpc>
              <a:spcBef>
                <a:spcPts val="0"/>
              </a:spcBef>
              <a:spcAft>
                <a:spcPts val="0"/>
              </a:spcAft>
              <a:buClrTx/>
              <a:buSzTx/>
              <a:buFont typeface="Arial" charset="0"/>
              <a:buChar char="•"/>
              <a:tabLst/>
              <a:defRPr/>
            </a:pPr>
            <a:endParaRPr kumimoji="0" lang="en-GB" sz="1400" b="0" i="0" u="none" strike="noStrike" kern="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endParaRPr>
          </a:p>
          <a:p>
            <a:pPr marL="628650" marR="0" lvl="1" indent="-171450" defTabSz="914400" eaLnBrk="1" fontAlgn="auto" latinLnBrk="0" hangingPunct="1">
              <a:lnSpc>
                <a:spcPct val="100000"/>
              </a:lnSpc>
              <a:spcBef>
                <a:spcPts val="0"/>
              </a:spcBef>
              <a:spcAft>
                <a:spcPts val="0"/>
              </a:spcAft>
              <a:buClrTx/>
              <a:buSzTx/>
              <a:buFont typeface="Arial" charset="0"/>
              <a:buChar char="•"/>
              <a:tabLst/>
              <a:defRPr/>
            </a:pPr>
            <a:r>
              <a:rPr kumimoji="0" lang="en-GB" sz="1400" b="0" i="0" u="none" strike="noStrike" kern="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The charger itself must be plugged into the mains electrical supply, but the portable electric device sits loosely on top.</a:t>
            </a:r>
          </a:p>
          <a:p>
            <a:pPr marL="628650" marR="0" lvl="1" indent="-171450" defTabSz="914400" eaLnBrk="1" fontAlgn="auto" latinLnBrk="0" hangingPunct="1">
              <a:lnSpc>
                <a:spcPct val="100000"/>
              </a:lnSpc>
              <a:spcBef>
                <a:spcPts val="0"/>
              </a:spcBef>
              <a:spcAft>
                <a:spcPts val="0"/>
              </a:spcAft>
              <a:buClrTx/>
              <a:buSzTx/>
              <a:buFont typeface="Arial" charset="0"/>
              <a:buChar char="•"/>
              <a:tabLst/>
              <a:defRPr/>
            </a:pPr>
            <a:endParaRPr kumimoji="0" lang="en-GB" sz="1400" b="0" i="0" u="none" strike="noStrike" kern="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endParaRPr>
          </a:p>
          <a:p>
            <a:pPr marL="628650" marR="0" lvl="1" indent="-171450" defTabSz="914400" eaLnBrk="1" fontAlgn="auto" latinLnBrk="0" hangingPunct="1">
              <a:lnSpc>
                <a:spcPct val="100000"/>
              </a:lnSpc>
              <a:spcBef>
                <a:spcPts val="0"/>
              </a:spcBef>
              <a:spcAft>
                <a:spcPts val="0"/>
              </a:spcAft>
              <a:buClrTx/>
              <a:buSzTx/>
              <a:buFont typeface="Arial" charset="0"/>
              <a:buChar char="•"/>
              <a:tabLst/>
              <a:defRPr/>
            </a:pPr>
            <a:r>
              <a:rPr kumimoji="0" lang="en-GB" sz="1400" b="0" i="0" u="none" strike="noStrike" kern="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As the picture shows, the top surface of the Edge provides a </a:t>
            </a:r>
            <a:r>
              <a:rPr kumimoji="0" lang="en-GB" sz="1400" b="1" i="1" u="none" strike="noStrike" kern="0" cap="none" spc="0" normalizeH="0" baseline="0" noProof="0" dirty="0" smtClean="0">
                <a:ln>
                  <a:noFill/>
                </a:ln>
                <a:solidFill>
                  <a:srgbClr val="C00000"/>
                </a:solidFill>
                <a:effectLst/>
                <a:uLnTx/>
                <a:uFillTx/>
                <a:latin typeface="Arial" panose="020B0604020202020204" pitchFamily="34" charset="0"/>
                <a:cs typeface="Arial" panose="020B0604020202020204" pitchFamily="34" charset="0"/>
              </a:rPr>
              <a:t>large branding area </a:t>
            </a:r>
            <a:r>
              <a:rPr kumimoji="0" lang="en-GB" sz="1400" b="0" i="0" u="none" strike="noStrike" kern="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for photo printing.</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p>
        </p:txBody>
      </p:sp>
      <p:pic>
        <p:nvPicPr>
          <p:cNvPr id="12" name="Content Placeholder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98249" y="1296341"/>
            <a:ext cx="3024336" cy="2099191"/>
          </a:xfrm>
          <a:prstGeom prst="rect">
            <a:avLst/>
          </a:prstGeom>
        </p:spPr>
      </p:pic>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08847" y="3559384"/>
            <a:ext cx="2772742" cy="1636241"/>
          </a:xfrm>
          <a:prstGeom prst="rect">
            <a:avLst/>
          </a:prstGeom>
        </p:spPr>
      </p:pic>
    </p:spTree>
    <p:extLst>
      <p:ext uri="{BB962C8B-B14F-4D97-AF65-F5344CB8AC3E}">
        <p14:creationId xmlns:p14="http://schemas.microsoft.com/office/powerpoint/2010/main" val="41048862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Title 1"/>
          <p:cNvSpPr txBox="1">
            <a:spLocks/>
          </p:cNvSpPr>
          <p:nvPr/>
        </p:nvSpPr>
        <p:spPr>
          <a:xfrm>
            <a:off x="0" y="606877"/>
            <a:ext cx="8819964"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1"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What are they and how do inductive charges work?</a:t>
            </a:r>
            <a:endParaRPr kumimoji="0" lang="en-US" sz="4000" b="1" i="1" u="none" strike="noStrike" kern="1200" cap="none" spc="0" normalizeH="0" baseline="0" noProof="0" dirty="0">
              <a:ln>
                <a:noFill/>
              </a:ln>
              <a:solidFill>
                <a:srgbClr val="696969"/>
              </a:solidFill>
              <a:effectLst/>
              <a:uLnTx/>
              <a:uFillTx/>
              <a:latin typeface="Arial" panose="020B0604020202020204" pitchFamily="34" charset="0"/>
              <a:cs typeface="Arial" panose="020B0604020202020204" pitchFamily="34" charset="0"/>
            </a:endParaRPr>
          </a:p>
        </p:txBody>
      </p:sp>
      <p:sp>
        <p:nvSpPr>
          <p:cNvPr id="17" name="Content Placeholder 2"/>
          <p:cNvSpPr txBox="1">
            <a:spLocks/>
          </p:cNvSpPr>
          <p:nvPr/>
        </p:nvSpPr>
        <p:spPr>
          <a:xfrm>
            <a:off x="670265" y="1790133"/>
            <a:ext cx="3573262" cy="4525963"/>
          </a:xfrm>
          <a:prstGeom prst="rect">
            <a:avLst/>
          </a:prstGeom>
        </p:spPr>
        <p:txBody>
          <a:bodyPr>
            <a:normAutofit fontScale="62500" lnSpcReduction="20000"/>
          </a:bodyPr>
          <a:lstStyle>
            <a:lvl1pPr marL="342886" indent="-342886" algn="l" defTabSz="457182" rtl="0" eaLnBrk="1" latinLnBrk="0" hangingPunct="1">
              <a:spcBef>
                <a:spcPct val="20000"/>
              </a:spcBef>
              <a:buFont typeface="Arial"/>
              <a:buChar char="•"/>
              <a:defRPr sz="3100" kern="1200">
                <a:solidFill>
                  <a:schemeClr val="tx1"/>
                </a:solidFill>
                <a:latin typeface="+mn-lt"/>
                <a:ea typeface="+mn-ea"/>
                <a:cs typeface="+mn-cs"/>
              </a:defRPr>
            </a:lvl1pPr>
            <a:lvl2pPr marL="742919" indent="-285739" algn="l" defTabSz="457182" rtl="0" eaLnBrk="1" latinLnBrk="0" hangingPunct="1">
              <a:spcBef>
                <a:spcPct val="20000"/>
              </a:spcBef>
              <a:buFont typeface="Arial"/>
              <a:buChar char="–"/>
              <a:defRPr sz="2800" kern="1200">
                <a:solidFill>
                  <a:schemeClr val="tx1"/>
                </a:solidFill>
                <a:latin typeface="+mn-lt"/>
                <a:ea typeface="+mn-ea"/>
                <a:cs typeface="+mn-cs"/>
              </a:defRPr>
            </a:lvl2pPr>
            <a:lvl3pPr marL="1142953" indent="-228591" algn="l" defTabSz="457182" rtl="0" eaLnBrk="1" latinLnBrk="0" hangingPunct="1">
              <a:spcBef>
                <a:spcPct val="20000"/>
              </a:spcBef>
              <a:buFont typeface="Arial"/>
              <a:buChar char="•"/>
              <a:defRPr sz="2400" kern="1200">
                <a:solidFill>
                  <a:schemeClr val="tx1"/>
                </a:solidFill>
                <a:latin typeface="+mn-lt"/>
                <a:ea typeface="+mn-ea"/>
                <a:cs typeface="+mn-cs"/>
              </a:defRPr>
            </a:lvl3pPr>
            <a:lvl4pPr marL="1600135" indent="-228591" algn="l" defTabSz="457182" rtl="0" eaLnBrk="1" latinLnBrk="0" hangingPunct="1">
              <a:spcBef>
                <a:spcPct val="20000"/>
              </a:spcBef>
              <a:buFont typeface="Arial"/>
              <a:buChar char="–"/>
              <a:defRPr sz="1900" kern="1200">
                <a:solidFill>
                  <a:schemeClr val="tx1"/>
                </a:solidFill>
                <a:latin typeface="+mn-lt"/>
                <a:ea typeface="+mn-ea"/>
                <a:cs typeface="+mn-cs"/>
              </a:defRPr>
            </a:lvl4pPr>
            <a:lvl5pPr marL="2057315" indent="-228591" algn="l" defTabSz="457182" rtl="0" eaLnBrk="1" latinLnBrk="0" hangingPunct="1">
              <a:spcBef>
                <a:spcPct val="20000"/>
              </a:spcBef>
              <a:buFont typeface="Arial"/>
              <a:buChar char="»"/>
              <a:defRPr sz="1900" kern="1200">
                <a:solidFill>
                  <a:schemeClr val="tx1"/>
                </a:solidFill>
                <a:latin typeface="+mn-lt"/>
                <a:ea typeface="+mn-ea"/>
                <a:cs typeface="+mn-cs"/>
              </a:defRPr>
            </a:lvl5pPr>
            <a:lvl6pPr marL="2514497" indent="-228591" algn="l" defTabSz="457182" rtl="0" eaLnBrk="1" latinLnBrk="0" hangingPunct="1">
              <a:spcBef>
                <a:spcPct val="20000"/>
              </a:spcBef>
              <a:buFont typeface="Arial"/>
              <a:buChar char="•"/>
              <a:defRPr sz="1900" kern="1200">
                <a:solidFill>
                  <a:schemeClr val="tx1"/>
                </a:solidFill>
                <a:latin typeface="+mn-lt"/>
                <a:ea typeface="+mn-ea"/>
                <a:cs typeface="+mn-cs"/>
              </a:defRPr>
            </a:lvl6pPr>
            <a:lvl7pPr marL="2971679" indent="-228591" algn="l" defTabSz="457182" rtl="0" eaLnBrk="1" latinLnBrk="0" hangingPunct="1">
              <a:spcBef>
                <a:spcPct val="20000"/>
              </a:spcBef>
              <a:buFont typeface="Arial"/>
              <a:buChar char="•"/>
              <a:defRPr sz="1900" kern="1200">
                <a:solidFill>
                  <a:schemeClr val="tx1"/>
                </a:solidFill>
                <a:latin typeface="+mn-lt"/>
                <a:ea typeface="+mn-ea"/>
                <a:cs typeface="+mn-cs"/>
              </a:defRPr>
            </a:lvl7pPr>
            <a:lvl8pPr marL="3428859" indent="-228591" algn="l" defTabSz="457182" rtl="0" eaLnBrk="1" latinLnBrk="0" hangingPunct="1">
              <a:spcBef>
                <a:spcPct val="20000"/>
              </a:spcBef>
              <a:buFont typeface="Arial"/>
              <a:buChar char="•"/>
              <a:defRPr sz="1900" kern="1200">
                <a:solidFill>
                  <a:schemeClr val="tx1"/>
                </a:solidFill>
                <a:latin typeface="+mn-lt"/>
                <a:ea typeface="+mn-ea"/>
                <a:cs typeface="+mn-cs"/>
              </a:defRPr>
            </a:lvl8pPr>
            <a:lvl9pPr marL="3886041" indent="-228591" algn="l" defTabSz="457182" rtl="0" eaLnBrk="1" latinLnBrk="0" hangingPunct="1">
              <a:spcBef>
                <a:spcPct val="20000"/>
              </a:spcBef>
              <a:buFont typeface="Arial"/>
              <a:buChar char="•"/>
              <a:defRPr sz="1900" kern="1200">
                <a:solidFill>
                  <a:schemeClr val="tx1"/>
                </a:solidFill>
                <a:latin typeface="+mn-lt"/>
                <a:ea typeface="+mn-ea"/>
                <a:cs typeface="+mn-cs"/>
              </a:defRPr>
            </a:lvl9pPr>
          </a:lstStyle>
          <a:p>
            <a:endParaRPr lang="en-GB" sz="2300" b="1" dirty="0" smtClean="0"/>
          </a:p>
          <a:p>
            <a:r>
              <a:rPr lang="en-GB" sz="2300" b="1" dirty="0" smtClean="0">
                <a:latin typeface="Arial" panose="020B0604020202020204" pitchFamily="34" charset="0"/>
                <a:cs typeface="Arial" panose="020B0604020202020204" pitchFamily="34" charset="0"/>
              </a:rPr>
              <a:t>How do they work?</a:t>
            </a:r>
            <a:endParaRPr lang="en-GB" sz="2300" dirty="0" smtClean="0">
              <a:latin typeface="Arial" panose="020B0604020202020204" pitchFamily="34" charset="0"/>
              <a:cs typeface="Arial" panose="020B0604020202020204" pitchFamily="34" charset="0"/>
            </a:endParaRPr>
          </a:p>
          <a:p>
            <a:pPr lvl="1"/>
            <a:endParaRPr lang="en-GB" sz="2300" dirty="0" smtClean="0">
              <a:solidFill>
                <a:srgbClr val="696969"/>
              </a:solidFill>
              <a:latin typeface="Arial" panose="020B0604020202020204" pitchFamily="34" charset="0"/>
              <a:cs typeface="Arial" panose="020B0604020202020204" pitchFamily="34" charset="0"/>
            </a:endParaRPr>
          </a:p>
          <a:p>
            <a:pPr lvl="1"/>
            <a:r>
              <a:rPr lang="en-GB" sz="2000" dirty="0" smtClean="0">
                <a:solidFill>
                  <a:srgbClr val="696969"/>
                </a:solidFill>
                <a:latin typeface="Arial" panose="020B0604020202020204" pitchFamily="34" charset="0"/>
                <a:cs typeface="Arial" panose="020B0604020202020204" pitchFamily="34" charset="0"/>
              </a:rPr>
              <a:t>The Inductive Charger works by transmitting electricity across an electromagnetic field, from the charger to the portable electrical device. </a:t>
            </a:r>
          </a:p>
          <a:p>
            <a:pPr marL="457180" lvl="1" indent="0">
              <a:buNone/>
            </a:pPr>
            <a:endParaRPr lang="en-GB" sz="2000" dirty="0" smtClean="0">
              <a:solidFill>
                <a:srgbClr val="696969"/>
              </a:solidFill>
              <a:latin typeface="Arial" panose="020B0604020202020204" pitchFamily="34" charset="0"/>
              <a:cs typeface="Arial" panose="020B0604020202020204" pitchFamily="34" charset="0"/>
            </a:endParaRPr>
          </a:p>
          <a:p>
            <a:pPr lvl="1"/>
            <a:r>
              <a:rPr lang="en-GB" sz="2000" dirty="0" smtClean="0">
                <a:solidFill>
                  <a:srgbClr val="696969"/>
                </a:solidFill>
                <a:latin typeface="Arial" panose="020B0604020202020204" pitchFamily="34" charset="0"/>
                <a:cs typeface="Arial" panose="020B0604020202020204" pitchFamily="34" charset="0"/>
              </a:rPr>
              <a:t>Both the charging pad and the portable device contain induction coils – essentially a core of iron wrapped in copper wire. </a:t>
            </a:r>
          </a:p>
          <a:p>
            <a:pPr marL="457180" lvl="1" indent="0">
              <a:buNone/>
            </a:pPr>
            <a:endParaRPr lang="en-GB" sz="2000" dirty="0" smtClean="0">
              <a:solidFill>
                <a:srgbClr val="696969"/>
              </a:solidFill>
              <a:latin typeface="Arial" panose="020B0604020202020204" pitchFamily="34" charset="0"/>
              <a:cs typeface="Arial" panose="020B0604020202020204" pitchFamily="34" charset="0"/>
            </a:endParaRPr>
          </a:p>
          <a:p>
            <a:pPr lvl="1"/>
            <a:r>
              <a:rPr lang="en-GB" sz="2000" dirty="0" smtClean="0">
                <a:solidFill>
                  <a:srgbClr val="696969"/>
                </a:solidFill>
                <a:latin typeface="Arial" panose="020B0604020202020204" pitchFamily="34" charset="0"/>
                <a:cs typeface="Arial" panose="020B0604020202020204" pitchFamily="34" charset="0"/>
              </a:rPr>
              <a:t>When the portable device is placed on the charging pad, the proximity of the coils creates the </a:t>
            </a:r>
            <a:r>
              <a:rPr lang="en-GB" sz="2000" b="1" i="1" dirty="0" smtClean="0">
                <a:solidFill>
                  <a:srgbClr val="C00000"/>
                </a:solidFill>
                <a:latin typeface="Arial" panose="020B0604020202020204" pitchFamily="34" charset="0"/>
                <a:cs typeface="Arial" panose="020B0604020202020204" pitchFamily="34" charset="0"/>
              </a:rPr>
              <a:t>electromagnetic field used to transmit electricity</a:t>
            </a:r>
            <a:r>
              <a:rPr lang="en-GB" sz="2000" b="1" i="1" dirty="0" smtClean="0">
                <a:solidFill>
                  <a:srgbClr val="C00000"/>
                </a:solidFill>
              </a:rPr>
              <a:t>. </a:t>
            </a:r>
          </a:p>
          <a:p>
            <a:pPr marL="457180" lvl="1" indent="0">
              <a:buNone/>
            </a:pPr>
            <a:endParaRPr lang="en-GB" sz="2000" b="1" i="1" dirty="0" smtClean="0">
              <a:solidFill>
                <a:srgbClr val="C00000"/>
              </a:solidFill>
            </a:endParaRPr>
          </a:p>
          <a:p>
            <a:pPr lvl="1"/>
            <a:r>
              <a:rPr lang="en-GB" sz="2000" dirty="0" smtClean="0">
                <a:solidFill>
                  <a:srgbClr val="696969"/>
                </a:solidFill>
                <a:latin typeface="Arial" panose="020B0604020202020204" pitchFamily="34" charset="0"/>
                <a:cs typeface="Arial" panose="020B0604020202020204" pitchFamily="34" charset="0"/>
              </a:rPr>
              <a:t>As electricity is passed across to the induction coil in the portable device, it is used to charge the device battery.</a:t>
            </a:r>
          </a:p>
          <a:p>
            <a:endParaRPr lang="en-US" dirty="0"/>
          </a:p>
        </p:txBody>
      </p:sp>
      <p:pic>
        <p:nvPicPr>
          <p:cNvPr id="18" name="Picture 1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51899" y="3307671"/>
            <a:ext cx="3312368" cy="1656184"/>
          </a:xfrm>
          <a:prstGeom prst="rect">
            <a:avLst/>
          </a:prstGeom>
        </p:spPr>
      </p:pic>
    </p:spTree>
    <p:extLst>
      <p:ext uri="{BB962C8B-B14F-4D97-AF65-F5344CB8AC3E}">
        <p14:creationId xmlns:p14="http://schemas.microsoft.com/office/powerpoint/2010/main" val="40943103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1" u="none" strike="noStrike" kern="1200" cap="none" spc="0" normalizeH="0" baseline="0" noProof="0" smtClean="0">
                <a:ln>
                  <a:noFill/>
                </a:ln>
                <a:solidFill>
                  <a:srgbClr val="696969"/>
                </a:solidFill>
                <a:effectLst/>
                <a:uLnTx/>
                <a:uFillTx/>
                <a:latin typeface="Arial" panose="020B0604020202020204" pitchFamily="34" charset="0"/>
                <a:cs typeface="Arial" panose="020B0604020202020204" pitchFamily="34" charset="0"/>
              </a:rPr>
              <a:t>Inductive charger FAQs</a:t>
            </a:r>
            <a:endParaRPr kumimoji="0" lang="en-US" sz="4400" b="1" i="1" u="none" strike="noStrike" kern="1200" cap="none" spc="0" normalizeH="0" baseline="0" noProof="0" dirty="0">
              <a:ln>
                <a:noFill/>
              </a:ln>
              <a:solidFill>
                <a:srgbClr val="696969"/>
              </a:solidFill>
              <a:effectLst/>
              <a:uLnTx/>
              <a:uFillTx/>
              <a:latin typeface="Arial" panose="020B0604020202020204" pitchFamily="34" charset="0"/>
              <a:cs typeface="Arial" panose="020B0604020202020204" pitchFamily="34" charset="0"/>
            </a:endParaRPr>
          </a:p>
        </p:txBody>
      </p:sp>
      <p:sp>
        <p:nvSpPr>
          <p:cNvPr id="8" name="Content Placeholder 2"/>
          <p:cNvSpPr txBox="1">
            <a:spLocks/>
          </p:cNvSpPr>
          <p:nvPr/>
        </p:nvSpPr>
        <p:spPr>
          <a:xfrm>
            <a:off x="97656" y="1417638"/>
            <a:ext cx="8331692" cy="4756152"/>
          </a:xfrm>
          <a:prstGeom prst="rect">
            <a:avLst/>
          </a:prstGeom>
        </p:spPr>
        <p:txBody>
          <a:bodyPr vert="horz" lIns="91440" tIns="45720" rIns="91440" bIns="45720" rtlCol="0">
            <a:normAutofit fontScale="4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3200" b="1"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3200" b="1"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What devices are compatible with Inductive Chargers?</a:t>
            </a:r>
            <a:endParaRPr kumimoji="0" lang="en-GB" sz="32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A device must be </a:t>
            </a:r>
            <a:r>
              <a:rPr kumimoji="0" lang="en-GB" sz="2800" b="1" i="0" u="none" strike="noStrike" kern="1200" cap="none" spc="0" normalizeH="0" baseline="0" noProof="0" dirty="0" smtClean="0">
                <a:ln>
                  <a:noFill/>
                </a:ln>
                <a:solidFill>
                  <a:srgbClr val="C00000"/>
                </a:solidFill>
                <a:effectLst/>
                <a:uLnTx/>
                <a:uFillTx/>
                <a:latin typeface="Arial" panose="020B0604020202020204" pitchFamily="34" charset="0"/>
                <a:cs typeface="Arial" panose="020B0604020202020204" pitchFamily="34" charset="0"/>
              </a:rPr>
              <a:t>Qi-enabled </a:t>
            </a:r>
            <a:r>
              <a:rPr kumimoji="0" lang="en-GB" sz="28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in order to be compatible with Inductive Chargers. The following mobile phones a</a:t>
            </a:r>
            <a:r>
              <a:rPr kumimoji="0" lang="en-GB" sz="28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nd </a:t>
            </a:r>
            <a:r>
              <a:rPr kumimoji="0" lang="en-GB" sz="28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tablets meet this criterion:</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Samsung Galaxy: S7, S7 Edge, Note 5, S6, S6 Edge.</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Microsoft Lumia: 1520, 1020, 930, 929, 928, 920.</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Google Nexus: 4, 5, 6, 7 (2013)</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BlackBerry: Priv.</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Additionally, it is possible to add adapters to other devices which enable wireless charging.</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3200" b="1"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3200" b="1"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None/>
              <a:tabLst/>
              <a:defRPr/>
            </a:pPr>
            <a:endParaRPr kumimoji="0" lang="en-GB" sz="3200" b="1"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3200" b="1"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3200" b="1"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3200" b="1"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3200" b="1"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3200" b="1"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How long does it take to charge a device?</a:t>
            </a:r>
            <a:endParaRPr kumimoji="0" lang="en-GB" sz="32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The specifications of the Inductive Charger are unknown as yet.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3200" b="1"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Are they safe?</a:t>
            </a:r>
            <a:endParaRPr kumimoji="0" lang="en-GB" sz="32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Inductive charging is actually very safe to use. </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The electromagnetic fields generated by the transmitters are very small and weak in power, only operating over short distances.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The International Commission on Non-Ionizing Radiation Protection (ICNIRP) has found no evidence of adverse effects on human health when exposed to inductive charging.</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Indeed, wireless charging is actually safer than plugging in a device in some ways. As it does not require contact with exposed external electrical connectors, the possibility of electrical shocks and failure are reduced.</a:t>
            </a:r>
          </a:p>
        </p:txBody>
      </p:sp>
      <p:sp>
        <p:nvSpPr>
          <p:cNvPr id="9" name="TextBox 8"/>
          <p:cNvSpPr txBox="1"/>
          <p:nvPr/>
        </p:nvSpPr>
        <p:spPr>
          <a:xfrm>
            <a:off x="658421" y="3132092"/>
            <a:ext cx="2232248" cy="1015663"/>
          </a:xfrm>
          <a:prstGeom prst="rect">
            <a:avLst/>
          </a:prstGeom>
          <a:noFill/>
          <a:ln>
            <a:solidFill>
              <a:srgbClr val="C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Some phones aren’t compatible with the inductive chargers </a:t>
            </a:r>
            <a:r>
              <a:rPr kumimoji="0" lang="mr-IN" sz="1000" b="0" i="0" u="none" strike="noStrike" kern="0" cap="none" spc="0" normalizeH="0" baseline="0" noProof="0" dirty="0" smtClean="0">
                <a:ln>
                  <a:noFill/>
                </a:ln>
                <a:solidFill>
                  <a:srgbClr val="696969"/>
                </a:solidFill>
                <a:effectLst/>
                <a:uLnTx/>
                <a:uFillTx/>
                <a:latin typeface="Arial" panose="020B0604020202020204" pitchFamily="34" charset="0"/>
              </a:rPr>
              <a:t>–</a:t>
            </a:r>
            <a:r>
              <a:rPr kumimoji="0" lang="en-US" sz="1000" b="0" i="0" u="none" strike="noStrike" kern="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 however they can work with an adaptor. Flashbay don’t currently offer these but are likely to in the future. This is how they work/ what they look like:</a:t>
            </a:r>
          </a:p>
        </p:txBody>
      </p:sp>
      <p:cxnSp>
        <p:nvCxnSpPr>
          <p:cNvPr id="10" name="Straight Arrow Connector 9"/>
          <p:cNvCxnSpPr/>
          <p:nvPr/>
        </p:nvCxnSpPr>
        <p:spPr>
          <a:xfrm flipV="1">
            <a:off x="3144914" y="3617412"/>
            <a:ext cx="216024" cy="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72509" y="3257947"/>
            <a:ext cx="879872" cy="879872"/>
          </a:xfrm>
          <a:prstGeom prst="rect">
            <a:avLst/>
          </a:prstGeom>
          <a:ln>
            <a:solidFill>
              <a:srgbClr val="C00000"/>
            </a:solidFill>
          </a:ln>
        </p:spPr>
      </p:pic>
      <p:cxnSp>
        <p:nvCxnSpPr>
          <p:cNvPr id="12" name="Straight Arrow Connector 11"/>
          <p:cNvCxnSpPr/>
          <p:nvPr/>
        </p:nvCxnSpPr>
        <p:spPr>
          <a:xfrm flipV="1">
            <a:off x="5556805" y="3639923"/>
            <a:ext cx="216024" cy="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53200" y="3097007"/>
            <a:ext cx="1368152" cy="1040811"/>
          </a:xfrm>
          <a:prstGeom prst="rect">
            <a:avLst/>
          </a:prstGeom>
          <a:ln>
            <a:solidFill>
              <a:srgbClr val="C00000"/>
            </a:solidFill>
          </a:ln>
        </p:spPr>
      </p:pic>
    </p:spTree>
    <p:extLst>
      <p:ext uri="{BB962C8B-B14F-4D97-AF65-F5344CB8AC3E}">
        <p14:creationId xmlns:p14="http://schemas.microsoft.com/office/powerpoint/2010/main" val="41995674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554854" y="2443578"/>
            <a:ext cx="8229600" cy="4525963"/>
          </a:xfrm>
          <a:prstGeom prst="rect">
            <a:avLst/>
          </a:prstGeom>
        </p:spPr>
        <p:txBody>
          <a:bodyPr vert="horz" lIns="91436" tIns="45719" rIns="91436" bIns="45719" rtlCol="0">
            <a:normAutofit/>
          </a:bodyPr>
          <a:lstStyle>
            <a:lvl1pPr marL="0" indent="0" algn="ctr" defTabSz="457182" rtl="0" eaLnBrk="1" latinLnBrk="0" hangingPunct="1">
              <a:spcBef>
                <a:spcPct val="20000"/>
              </a:spcBef>
              <a:buFont typeface="Arial"/>
              <a:buNone/>
              <a:defRPr sz="3100" kern="1200">
                <a:solidFill>
                  <a:schemeClr val="tx1">
                    <a:tint val="75000"/>
                  </a:schemeClr>
                </a:solidFill>
                <a:latin typeface="+mn-lt"/>
                <a:ea typeface="+mn-ea"/>
                <a:cs typeface="+mn-cs"/>
              </a:defRPr>
            </a:lvl1pPr>
            <a:lvl2pPr marL="457182" indent="0" algn="ctr" defTabSz="457182"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362" indent="0" algn="ctr" defTabSz="457182"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544"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4pPr>
            <a:lvl5pPr marL="1828726"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5pPr>
            <a:lvl6pPr marL="2285906"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6pPr>
            <a:lvl7pPr marL="2743088"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7pPr>
            <a:lvl8pPr marL="3200268"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8pPr>
            <a:lvl9pPr marL="3657450"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9pPr>
          </a:lstStyle>
          <a:p>
            <a:pPr marL="457200" lvl="1" algn="l"/>
            <a:endParaRPr lang="en-GB" sz="1000" dirty="0">
              <a:solidFill>
                <a:prstClr val="black">
                  <a:tint val="75000"/>
                </a:prstClr>
              </a:solidFill>
            </a:endParaRPr>
          </a:p>
          <a:p>
            <a:pPr marL="457200" lvl="1" algn="l"/>
            <a:endParaRPr lang="en-GB" sz="1000" dirty="0">
              <a:solidFill>
                <a:prstClr val="black">
                  <a:tint val="75000"/>
                </a:prstClr>
              </a:solidFill>
            </a:endParaRPr>
          </a:p>
        </p:txBody>
      </p:sp>
      <p:sp>
        <p:nvSpPr>
          <p:cNvPr id="10" name="Title 1"/>
          <p:cNvSpPr txBox="1">
            <a:spLocks/>
          </p:cNvSpPr>
          <p:nvPr/>
        </p:nvSpPr>
        <p:spPr>
          <a:xfrm>
            <a:off x="457200" y="274638"/>
            <a:ext cx="8229600" cy="11430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1" u="none" strike="noStrike" kern="1200" cap="none" spc="0" normalizeH="0" baseline="0" noProof="0" smtClean="0">
                <a:ln>
                  <a:noFill/>
                </a:ln>
                <a:solidFill>
                  <a:srgbClr val="696969"/>
                </a:solidFill>
                <a:effectLst/>
                <a:uLnTx/>
                <a:uFillTx/>
                <a:latin typeface="Arial" panose="020B0604020202020204" pitchFamily="34" charset="0"/>
                <a:cs typeface="Arial" panose="020B0604020202020204" pitchFamily="34" charset="0"/>
              </a:rPr>
              <a:t>The Latitude </a:t>
            </a:r>
            <a:r>
              <a:rPr kumimoji="0" lang="mr-IN" sz="4400" b="1" i="1" u="none" strike="noStrike" kern="1200" cap="none" spc="0" normalizeH="0" baseline="0" noProof="0" smtClean="0">
                <a:ln>
                  <a:noFill/>
                </a:ln>
                <a:solidFill>
                  <a:srgbClr val="696969"/>
                </a:solidFill>
                <a:effectLst/>
                <a:uLnTx/>
                <a:uFillTx/>
                <a:latin typeface="Arial" panose="020B0604020202020204" pitchFamily="34" charset="0"/>
                <a:cs typeface="Mangal" panose="02040503050203030202" pitchFamily="18" charset="0"/>
              </a:rPr>
              <a:t>–</a:t>
            </a:r>
            <a:r>
              <a:rPr kumimoji="0" lang="en-US" sz="4400" b="1" i="1" u="none" strike="noStrike" kern="1200" cap="none" spc="0" normalizeH="0" baseline="0" noProof="0" smtClean="0">
                <a:ln>
                  <a:noFill/>
                </a:ln>
                <a:solidFill>
                  <a:srgbClr val="696969"/>
                </a:solidFill>
                <a:effectLst/>
                <a:uLnTx/>
                <a:uFillTx/>
                <a:latin typeface="Arial" panose="020B0604020202020204" pitchFamily="34" charset="0"/>
                <a:cs typeface="Arial" panose="020B0604020202020204" pitchFamily="34" charset="0"/>
              </a:rPr>
              <a:t> the travel charger</a:t>
            </a:r>
            <a:endParaRPr kumimoji="0" lang="en-US" sz="4400" b="1" i="1" u="none" strike="noStrike" kern="1200" cap="none" spc="0" normalizeH="0" baseline="0" noProof="0" dirty="0">
              <a:ln>
                <a:noFill/>
              </a:ln>
              <a:solidFill>
                <a:srgbClr val="696969"/>
              </a:solidFill>
              <a:effectLst/>
              <a:uLnTx/>
              <a:uFillTx/>
              <a:latin typeface="Arial" panose="020B0604020202020204" pitchFamily="34" charset="0"/>
              <a:cs typeface="Arial" panose="020B0604020202020204" pitchFamily="34" charset="0"/>
            </a:endParaRPr>
          </a:p>
        </p:txBody>
      </p:sp>
      <p:sp>
        <p:nvSpPr>
          <p:cNvPr id="11" name="Content Placeholder 2"/>
          <p:cNvSpPr txBox="1">
            <a:spLocks/>
          </p:cNvSpPr>
          <p:nvPr/>
        </p:nvSpPr>
        <p:spPr>
          <a:xfrm>
            <a:off x="457200" y="1383806"/>
            <a:ext cx="2736304" cy="2119543"/>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The latitude is the most recent addition to the Power range!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Light and portable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Comes with its own travel case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The Latitude features 4 USB ports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The charger comes with a selection of 4 removable plug types that will work in:</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USA, </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Canada, </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Europe, </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United Kingdom, </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Ireland, </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Australia, </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New Zealand, </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Japan</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China</a:t>
            </a:r>
            <a:endParaRPr kumimoji="0" lang="en-US" sz="12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2" name="TextBox 11"/>
          <p:cNvSpPr txBox="1"/>
          <p:nvPr/>
        </p:nvSpPr>
        <p:spPr>
          <a:xfrm>
            <a:off x="894187" y="3778270"/>
            <a:ext cx="2736304" cy="2031325"/>
          </a:xfrm>
          <a:prstGeom prst="rect">
            <a:avLst/>
          </a:prstGeom>
          <a:noFill/>
        </p:spPr>
        <p:txBody>
          <a:bodyPr wrap="square" rtlCol="0">
            <a:spAutoFit/>
          </a:bodyPr>
          <a:lstStyle/>
          <a:p>
            <a:pPr marL="171450" marR="0" lvl="0" indent="-171450" algn="ctr" defTabSz="914400" eaLnBrk="1" fontAlgn="auto" latinLnBrk="0" hangingPunct="1">
              <a:lnSpc>
                <a:spcPct val="100000"/>
              </a:lnSpc>
              <a:spcBef>
                <a:spcPts val="0"/>
              </a:spcBef>
              <a:spcAft>
                <a:spcPts val="0"/>
              </a:spcAft>
              <a:buClrTx/>
              <a:buSzTx/>
              <a:buFont typeface="Arial" charset="0"/>
              <a:buChar char="•"/>
              <a:tabLst/>
              <a:defRPr/>
            </a:pPr>
            <a:endParaRPr kumimoji="0" lang="en-US" sz="1200" b="0" i="0" u="none" strike="noStrike" kern="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endParaRPr>
          </a:p>
          <a:p>
            <a:pPr marL="171450" marR="0" lvl="0" indent="-171450" defTabSz="914400" eaLnBrk="1" fontAlgn="auto" latinLnBrk="0" hangingPunct="1">
              <a:lnSpc>
                <a:spcPct val="100000"/>
              </a:lnSpc>
              <a:spcBef>
                <a:spcPts val="0"/>
              </a:spcBef>
              <a:spcAft>
                <a:spcPts val="0"/>
              </a:spcAft>
              <a:buClrTx/>
              <a:buSzTx/>
              <a:buFont typeface="Wingdings" charset="2"/>
              <a:buChar char="ü"/>
              <a:tabLst/>
              <a:defRPr/>
            </a:pPr>
            <a:r>
              <a:rPr kumimoji="0" lang="en-US" sz="1200" b="0" i="0" u="none" strike="noStrike" kern="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Output over-current and over-voltage protection</a:t>
            </a:r>
          </a:p>
          <a:p>
            <a:pPr marL="171450" marR="0" lvl="0" indent="-171450" defTabSz="914400" eaLnBrk="1" fontAlgn="auto" latinLnBrk="0" hangingPunct="1">
              <a:lnSpc>
                <a:spcPct val="100000"/>
              </a:lnSpc>
              <a:spcBef>
                <a:spcPts val="0"/>
              </a:spcBef>
              <a:spcAft>
                <a:spcPts val="0"/>
              </a:spcAft>
              <a:buClrTx/>
              <a:buSzTx/>
              <a:buFont typeface="Wingdings" charset="2"/>
              <a:buChar char="ü"/>
              <a:tabLst/>
              <a:defRPr/>
            </a:pPr>
            <a:r>
              <a:rPr kumimoji="0" lang="en-US" sz="1200" b="0" i="0" u="none" strike="noStrike" kern="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Input over-current and over-voltage protection</a:t>
            </a:r>
          </a:p>
          <a:p>
            <a:pPr marL="171450" marR="0" lvl="0" indent="-171450" defTabSz="914400" eaLnBrk="1" fontAlgn="auto" latinLnBrk="0" hangingPunct="1">
              <a:lnSpc>
                <a:spcPct val="100000"/>
              </a:lnSpc>
              <a:spcBef>
                <a:spcPts val="0"/>
              </a:spcBef>
              <a:spcAft>
                <a:spcPts val="0"/>
              </a:spcAft>
              <a:buClrTx/>
              <a:buSzTx/>
              <a:buFont typeface="Wingdings" charset="2"/>
              <a:buChar char="ü"/>
              <a:tabLst/>
              <a:defRPr/>
            </a:pPr>
            <a:r>
              <a:rPr kumimoji="0" lang="en-US" sz="1200" b="0" i="0" u="none" strike="noStrike" kern="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High temperature shut down</a:t>
            </a:r>
          </a:p>
          <a:p>
            <a:pPr marL="171450" marR="0" lvl="0" indent="-171450" defTabSz="914400" eaLnBrk="1" fontAlgn="auto" latinLnBrk="0" hangingPunct="1">
              <a:lnSpc>
                <a:spcPct val="100000"/>
              </a:lnSpc>
              <a:spcBef>
                <a:spcPts val="0"/>
              </a:spcBef>
              <a:spcAft>
                <a:spcPts val="0"/>
              </a:spcAft>
              <a:buClrTx/>
              <a:buSzTx/>
              <a:buFont typeface="Wingdings" charset="2"/>
              <a:buChar char="ü"/>
              <a:tabLst/>
              <a:defRPr/>
            </a:pPr>
            <a:r>
              <a:rPr kumimoji="0" lang="en-US" sz="1200" b="0" i="0" u="none" strike="noStrike" kern="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Short-circuit protection</a:t>
            </a:r>
          </a:p>
          <a:p>
            <a:pPr marL="171450" marR="0" lvl="0" indent="-171450" defTabSz="914400" eaLnBrk="1" fontAlgn="auto" latinLnBrk="0" hangingPunct="1">
              <a:lnSpc>
                <a:spcPct val="100000"/>
              </a:lnSpc>
              <a:spcBef>
                <a:spcPts val="0"/>
              </a:spcBef>
              <a:spcAft>
                <a:spcPts val="0"/>
              </a:spcAft>
              <a:buClrTx/>
              <a:buSzTx/>
              <a:buFont typeface="Wingdings" charset="2"/>
              <a:buChar char="ü"/>
              <a:tabLst/>
              <a:defRPr/>
            </a:pPr>
            <a:r>
              <a:rPr kumimoji="0" lang="en-US" sz="1200" b="0" i="0" u="none" strike="noStrike" kern="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Electrostatic Discharge (ESD) protection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endParaRPr>
          </a:p>
        </p:txBody>
      </p:sp>
      <p:sp>
        <p:nvSpPr>
          <p:cNvPr id="13" name="TextBox 12"/>
          <p:cNvSpPr txBox="1"/>
          <p:nvPr/>
        </p:nvSpPr>
        <p:spPr>
          <a:xfrm>
            <a:off x="896644" y="3506592"/>
            <a:ext cx="3157993"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The latitude is </a:t>
            </a:r>
            <a:r>
              <a:rPr kumimoji="0" lang="en-US" sz="1800" b="1" i="0" u="none" strike="noStrike" kern="0" cap="none" spc="0" normalizeH="0" baseline="0" noProof="0" dirty="0" smtClean="0">
                <a:ln>
                  <a:noFill/>
                </a:ln>
                <a:solidFill>
                  <a:srgbClr val="C00000"/>
                </a:solidFill>
                <a:effectLst/>
                <a:uLnTx/>
                <a:uFillTx/>
                <a:latin typeface="Arial" panose="020B0604020202020204" pitchFamily="34" charset="0"/>
                <a:cs typeface="Arial" panose="020B0604020202020204" pitchFamily="34" charset="0"/>
              </a:rPr>
              <a:t>safe</a:t>
            </a:r>
            <a:r>
              <a:rPr kumimoji="0" lang="en-US" sz="18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p>
        </p:txBody>
      </p:sp>
      <p:pic>
        <p:nvPicPr>
          <p:cNvPr id="14" name="Picture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33134" y="1245427"/>
            <a:ext cx="3068715" cy="1866404"/>
          </a:xfrm>
          <a:prstGeom prst="rect">
            <a:avLst/>
          </a:prstGeom>
        </p:spPr>
      </p:pic>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54637" y="3401382"/>
            <a:ext cx="3394472" cy="2046178"/>
          </a:xfrm>
          <a:prstGeom prst="rect">
            <a:avLst/>
          </a:prstGeom>
        </p:spPr>
      </p:pic>
    </p:spTree>
    <p:extLst>
      <p:ext uri="{BB962C8B-B14F-4D97-AF65-F5344CB8AC3E}">
        <p14:creationId xmlns:p14="http://schemas.microsoft.com/office/powerpoint/2010/main" val="23149939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stretch>
            <a:fillRect/>
          </a:stretch>
        </p:blipFill>
        <p:spPr>
          <a:xfrm>
            <a:off x="-793" y="0"/>
            <a:ext cx="9144793" cy="6858594"/>
          </a:xfrm>
          <a:prstGeom prst="rect">
            <a:avLst/>
          </a:prstGeom>
        </p:spPr>
      </p:pic>
      <p:sp>
        <p:nvSpPr>
          <p:cNvPr id="22" name="Title 1"/>
          <p:cNvSpPr txBox="1">
            <a:spLocks/>
          </p:cNvSpPr>
          <p:nvPr/>
        </p:nvSpPr>
        <p:spPr>
          <a:xfrm>
            <a:off x="580630" y="389869"/>
            <a:ext cx="8229600" cy="1066130"/>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1" u="none" strike="noStrike" kern="1200" cap="none" spc="0" normalizeH="0" baseline="0" noProof="0" smtClean="0">
                <a:ln w="11430"/>
                <a:solidFill>
                  <a:srgbClr val="696969"/>
                </a:solidFill>
                <a:effectLst/>
                <a:uLnTx/>
                <a:uFillTx/>
                <a:latin typeface="Calibri"/>
                <a:ea typeface="+mj-ea"/>
                <a:cs typeface="+mj-cs"/>
              </a:rPr>
              <a:t>The Edge and Latitude packaging and Extras</a:t>
            </a:r>
            <a:r>
              <a:rPr kumimoji="0" lang="en-US" sz="4400" b="1" i="1" u="none" strike="noStrike" kern="1200" cap="none" spc="0" normalizeH="0" baseline="0" noProof="0" smtClean="0">
                <a:ln w="1905"/>
                <a:solidFill>
                  <a:srgbClr val="696969"/>
                </a:solidFill>
                <a:effectLst>
                  <a:innerShdw blurRad="69850" dist="43180" dir="5400000">
                    <a:srgbClr val="000000">
                      <a:alpha val="65000"/>
                    </a:srgbClr>
                  </a:innerShdw>
                </a:effectLst>
                <a:uLnTx/>
                <a:uFillTx/>
                <a:latin typeface="Calibri"/>
                <a:ea typeface="+mj-ea"/>
                <a:cs typeface="+mj-cs"/>
              </a:rPr>
              <a:t/>
            </a:r>
            <a:br>
              <a:rPr kumimoji="0" lang="en-US" sz="4400" b="1" i="1" u="none" strike="noStrike" kern="1200" cap="none" spc="0" normalizeH="0" baseline="0" noProof="0" smtClean="0">
                <a:ln w="1905"/>
                <a:solidFill>
                  <a:srgbClr val="696969"/>
                </a:solidFill>
                <a:effectLst>
                  <a:innerShdw blurRad="69850" dist="43180" dir="5400000">
                    <a:srgbClr val="000000">
                      <a:alpha val="65000"/>
                    </a:srgbClr>
                  </a:innerShdw>
                </a:effectLst>
                <a:uLnTx/>
                <a:uFillTx/>
                <a:latin typeface="Calibri"/>
                <a:ea typeface="+mj-ea"/>
                <a:cs typeface="+mj-cs"/>
              </a:rPr>
            </a:br>
            <a:endParaRPr kumimoji="0" lang="en-US" sz="4400" b="0" i="0" u="none" strike="noStrike" kern="1200" cap="none" spc="0" normalizeH="0" baseline="0" noProof="0" dirty="0">
              <a:ln>
                <a:noFill/>
              </a:ln>
              <a:solidFill>
                <a:srgbClr val="696969"/>
              </a:solidFill>
              <a:effectLst/>
              <a:uLnTx/>
              <a:uFillTx/>
              <a:latin typeface="Calibri"/>
              <a:ea typeface="+mj-ea"/>
              <a:cs typeface="+mj-cs"/>
            </a:endParaRPr>
          </a:p>
        </p:txBody>
      </p:sp>
      <p:pic>
        <p:nvPicPr>
          <p:cNvPr id="23" name="Picture 2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3730" y="1553538"/>
            <a:ext cx="4510888" cy="1735839"/>
          </a:xfrm>
          <a:prstGeom prst="rect">
            <a:avLst/>
          </a:prstGeom>
        </p:spPr>
      </p:pic>
      <p:pic>
        <p:nvPicPr>
          <p:cNvPr id="24" name="Content Placeholder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9534" y="4010026"/>
            <a:ext cx="4510888" cy="1661453"/>
          </a:xfrm>
          <a:prstGeom prst="rect">
            <a:avLst/>
          </a:prstGeom>
        </p:spPr>
      </p:pic>
      <p:sp>
        <p:nvSpPr>
          <p:cNvPr id="25" name="TextBox 24"/>
          <p:cNvSpPr txBox="1"/>
          <p:nvPr/>
        </p:nvSpPr>
        <p:spPr>
          <a:xfrm>
            <a:off x="5580112" y="2528396"/>
            <a:ext cx="2817799" cy="2954655"/>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charset="0"/>
              <a:buChar char="•"/>
              <a:tabLst/>
              <a:defRPr/>
            </a:pPr>
            <a:r>
              <a:rPr kumimoji="0" lang="en-US" sz="1400" b="0" i="0" u="none" strike="noStrike" kern="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This is currently how both the Latitude and Edge come.</a:t>
            </a:r>
          </a:p>
          <a:p>
            <a:pPr marL="285750" marR="0" lvl="0" indent="-285750" defTabSz="914400" eaLnBrk="1" fontAlgn="auto" latinLnBrk="0" hangingPunct="1">
              <a:lnSpc>
                <a:spcPct val="100000"/>
              </a:lnSpc>
              <a:spcBef>
                <a:spcPts val="0"/>
              </a:spcBef>
              <a:spcAft>
                <a:spcPts val="0"/>
              </a:spcAft>
              <a:buClrTx/>
              <a:buSzTx/>
              <a:buFont typeface="Arial" charset="0"/>
              <a:buChar char="•"/>
              <a:tabLst/>
              <a:defRPr/>
            </a:pPr>
            <a:r>
              <a:rPr kumimoji="0" lang="en-US" sz="1400" b="0" i="0" u="none" strike="noStrike" kern="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The Latitude comes wrapped in a plastic bag, i.e. the travel case is wrapped.</a:t>
            </a:r>
          </a:p>
          <a:p>
            <a:pPr marL="285750" marR="0" lvl="0" indent="-285750" defTabSz="914400" eaLnBrk="1" fontAlgn="auto" latinLnBrk="0" hangingPunct="1">
              <a:lnSpc>
                <a:spcPct val="100000"/>
              </a:lnSpc>
              <a:spcBef>
                <a:spcPts val="0"/>
              </a:spcBef>
              <a:spcAft>
                <a:spcPts val="0"/>
              </a:spcAft>
              <a:buClrTx/>
              <a:buSzTx/>
              <a:buFont typeface="Arial" charset="0"/>
              <a:buChar char="•"/>
              <a:tabLst/>
              <a:defRPr/>
            </a:pPr>
            <a:r>
              <a:rPr kumimoji="0" lang="en-US" sz="1400" b="0" i="0" u="none" strike="noStrike" kern="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The edge comes boxed, as the diagram shows</a:t>
            </a:r>
          </a:p>
          <a:p>
            <a:pPr marL="285750" marR="0" lvl="0" indent="-285750" defTabSz="914400" eaLnBrk="1" fontAlgn="auto" latinLnBrk="0" hangingPunct="1">
              <a:lnSpc>
                <a:spcPct val="100000"/>
              </a:lnSpc>
              <a:spcBef>
                <a:spcPts val="0"/>
              </a:spcBef>
              <a:spcAft>
                <a:spcPts val="0"/>
              </a:spcAft>
              <a:buClrTx/>
              <a:buSzTx/>
              <a:buFont typeface="Arial" charset="0"/>
              <a:buChar char="•"/>
              <a:tabLst/>
              <a:defRPr/>
            </a:pPr>
            <a:r>
              <a:rPr kumimoji="0" lang="en-US" sz="1400" b="1" i="0" u="none" strike="noStrike" kern="0" cap="none" spc="0" normalizeH="0" baseline="0" noProof="0" dirty="0" smtClean="0">
                <a:ln>
                  <a:noFill/>
                </a:ln>
                <a:solidFill>
                  <a:srgbClr val="C00000"/>
                </a:solidFill>
                <a:effectLst/>
                <a:uLnTx/>
                <a:uFillTx/>
                <a:latin typeface="Arial" panose="020B0604020202020204" pitchFamily="34" charset="0"/>
                <a:cs typeface="Arial" panose="020B0604020202020204" pitchFamily="34" charset="0"/>
              </a:rPr>
              <a:t>Currently there are no accessories </a:t>
            </a:r>
            <a:r>
              <a:rPr kumimoji="0" lang="en-US" sz="1400" b="0" i="0" u="none" strike="noStrike" kern="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for these products, however soon the edge will be available with presentation boxes</a:t>
            </a:r>
            <a:r>
              <a:rPr kumimoji="0" lang="en-US" sz="1400" b="0" i="0" u="none" strike="noStrike" kern="0" cap="none" spc="0" normalizeH="0" baseline="0" noProof="0" dirty="0" smtClean="0">
                <a:ln>
                  <a:noFill/>
                </a:ln>
                <a:solidFill>
                  <a:prstClr val="black"/>
                </a:solidFill>
                <a:effectLst/>
                <a:uLnTx/>
                <a:uFillTx/>
              </a:rPr>
              <a:t>.</a:t>
            </a:r>
          </a:p>
          <a:p>
            <a:pPr marL="285750" marR="0" lvl="0" indent="-285750" defTabSz="914400" eaLnBrk="1" fontAlgn="auto" latinLnBrk="0" hangingPunct="1">
              <a:lnSpc>
                <a:spcPct val="100000"/>
              </a:lnSpc>
              <a:spcBef>
                <a:spcPts val="0"/>
              </a:spcBef>
              <a:spcAft>
                <a:spcPts val="0"/>
              </a:spcAft>
              <a:buClrTx/>
              <a:buSzTx/>
              <a:buFont typeface="Arial" charset="0"/>
              <a:buChar char="•"/>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26" name="Rounded Rectangle 25"/>
          <p:cNvSpPr/>
          <p:nvPr/>
        </p:nvSpPr>
        <p:spPr>
          <a:xfrm>
            <a:off x="410195" y="1180271"/>
            <a:ext cx="8322815" cy="4931972"/>
          </a:xfrm>
          <a:prstGeom prst="roundRect">
            <a:avLst/>
          </a:prstGeom>
          <a:solidFill>
            <a:srgbClr val="4F81BD">
              <a:alpha val="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198997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1966" y="2532234"/>
            <a:ext cx="2702771" cy="1621663"/>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94616" y="3963667"/>
            <a:ext cx="2391124" cy="1517811"/>
          </a:xfrm>
          <a:prstGeom prst="rect">
            <a:avLst/>
          </a:prstGeom>
        </p:spPr>
      </p:pic>
      <p:pic>
        <p:nvPicPr>
          <p:cNvPr id="8" name="Picture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24530" y="2823099"/>
            <a:ext cx="2862269" cy="1749859"/>
          </a:xfrm>
          <a:prstGeom prst="rect">
            <a:avLst/>
          </a:prstGeom>
        </p:spPr>
      </p:pic>
      <p:sp>
        <p:nvSpPr>
          <p:cNvPr id="9" name="Title 1"/>
          <p:cNvSpPr txBox="1">
            <a:spLocks/>
          </p:cNvSpPr>
          <p:nvPr/>
        </p:nvSpPr>
        <p:spPr>
          <a:xfrm>
            <a:off x="581966" y="1348023"/>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1" i="1"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Power Product Range</a:t>
            </a:r>
            <a:endParaRPr kumimoji="0" lang="en-GB" sz="4400" b="1" i="1" u="none" strike="noStrike" kern="1200" cap="none" spc="0" normalizeH="0" baseline="0" noProof="0" dirty="0">
              <a:ln>
                <a:noFill/>
              </a:ln>
              <a:solidFill>
                <a:srgbClr val="696969"/>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3840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554854" y="2443578"/>
            <a:ext cx="8229600" cy="4525963"/>
          </a:xfrm>
          <a:prstGeom prst="rect">
            <a:avLst/>
          </a:prstGeom>
        </p:spPr>
        <p:txBody>
          <a:bodyPr vert="horz" lIns="91436" tIns="45719" rIns="91436" bIns="45719" rtlCol="0">
            <a:normAutofit/>
          </a:bodyPr>
          <a:lstStyle>
            <a:lvl1pPr marL="0" indent="0" algn="ctr" defTabSz="457182" rtl="0" eaLnBrk="1" latinLnBrk="0" hangingPunct="1">
              <a:spcBef>
                <a:spcPct val="20000"/>
              </a:spcBef>
              <a:buFont typeface="Arial"/>
              <a:buNone/>
              <a:defRPr sz="3100" kern="1200">
                <a:solidFill>
                  <a:schemeClr val="tx1">
                    <a:tint val="75000"/>
                  </a:schemeClr>
                </a:solidFill>
                <a:latin typeface="+mn-lt"/>
                <a:ea typeface="+mn-ea"/>
                <a:cs typeface="+mn-cs"/>
              </a:defRPr>
            </a:lvl1pPr>
            <a:lvl2pPr marL="457182" indent="0" algn="ctr" defTabSz="457182"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362" indent="0" algn="ctr" defTabSz="457182"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544"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4pPr>
            <a:lvl5pPr marL="1828726"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5pPr>
            <a:lvl6pPr marL="2285906"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6pPr>
            <a:lvl7pPr marL="2743088"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7pPr>
            <a:lvl8pPr marL="3200268"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8pPr>
            <a:lvl9pPr marL="3657450"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9pPr>
          </a:lstStyle>
          <a:p>
            <a:pPr marL="457200" lvl="1" algn="l"/>
            <a:endParaRPr lang="en-GB" sz="1000" dirty="0">
              <a:solidFill>
                <a:prstClr val="black">
                  <a:tint val="75000"/>
                </a:prstClr>
              </a:solidFill>
            </a:endParaRPr>
          </a:p>
          <a:p>
            <a:pPr marL="457200" lvl="1" algn="l"/>
            <a:endParaRPr lang="en-GB" sz="1000" dirty="0">
              <a:solidFill>
                <a:prstClr val="black">
                  <a:tint val="75000"/>
                </a:prstClr>
              </a:solidFill>
            </a:endParaRPr>
          </a:p>
        </p:txBody>
      </p:sp>
      <p:sp>
        <p:nvSpPr>
          <p:cNvPr id="7" name="Title 1"/>
          <p:cNvSpPr txBox="1">
            <a:spLocks/>
          </p:cNvSpPr>
          <p:nvPr/>
        </p:nvSpPr>
        <p:spPr>
          <a:xfrm>
            <a:off x="1" y="665255"/>
            <a:ext cx="894869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1" i="1"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Scheduling Power orders in NetSuite</a:t>
            </a:r>
            <a:endParaRPr kumimoji="0" lang="en-GB" sz="4400" b="1" i="1" u="none" strike="noStrike" kern="1200" cap="none" spc="0" normalizeH="0" baseline="0" noProof="0" dirty="0">
              <a:ln>
                <a:noFill/>
              </a:ln>
              <a:solidFill>
                <a:srgbClr val="696969"/>
              </a:solidFill>
              <a:effectLst/>
              <a:uLnTx/>
              <a:uFillTx/>
              <a:latin typeface="Arial" panose="020B0604020202020204" pitchFamily="34" charset="0"/>
              <a:cs typeface="Arial" panose="020B0604020202020204" pitchFamily="34" charset="0"/>
            </a:endParaRPr>
          </a:p>
        </p:txBody>
      </p:sp>
      <p:sp>
        <p:nvSpPr>
          <p:cNvPr id="8" name="Content Placeholder 2"/>
          <p:cNvSpPr txBox="1">
            <a:spLocks/>
          </p:cNvSpPr>
          <p:nvPr/>
        </p:nvSpPr>
        <p:spPr>
          <a:xfrm>
            <a:off x="643631" y="2159493"/>
            <a:ext cx="7958831" cy="421467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All item codes can be found in the price lists.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Orders for Power, Audio and Memory products must be placed separately in NetSuite.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This is important regarding </a:t>
            </a:r>
            <a:r>
              <a:rPr kumimoji="0" lang="en-GB" sz="2000" b="1" i="1" u="none" strike="noStrike" kern="1200" cap="none" spc="0" normalizeH="0" baseline="0" noProof="0" dirty="0" smtClean="0">
                <a:ln>
                  <a:noFill/>
                </a:ln>
                <a:solidFill>
                  <a:srgbClr val="C00000"/>
                </a:solidFill>
                <a:effectLst/>
                <a:uLnTx/>
                <a:uFillTx/>
                <a:latin typeface="Arial" panose="020B0604020202020204" pitchFamily="34" charset="0"/>
                <a:cs typeface="Arial" panose="020B0604020202020204" pitchFamily="34" charset="0"/>
              </a:rPr>
              <a:t>new business commission</a:t>
            </a:r>
            <a:r>
              <a:rPr kumimoji="0" lang="en-GB" sz="20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If a new business order contains two separate product categories only one of the orders will gain the 6% commission.</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In these circumstances, </a:t>
            </a:r>
            <a:r>
              <a:rPr kumimoji="0" lang="en-GB" sz="2000" b="1" i="1" u="none" strike="noStrike" kern="1200" cap="none" spc="0" normalizeH="0" baseline="0" noProof="0" dirty="0" smtClean="0">
                <a:ln>
                  <a:noFill/>
                </a:ln>
                <a:solidFill>
                  <a:srgbClr val="C00000"/>
                </a:solidFill>
                <a:effectLst/>
                <a:uLnTx/>
                <a:uFillTx/>
                <a:latin typeface="Arial" panose="020B0604020202020204" pitchFamily="34" charset="0"/>
                <a:cs typeface="Arial" panose="020B0604020202020204" pitchFamily="34" charset="0"/>
              </a:rPr>
              <a:t>let your group leader know </a:t>
            </a:r>
            <a:r>
              <a:rPr kumimoji="0" lang="en-GB" sz="20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and your commission statement will be updated accordingly.</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06328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stretch>
            <a:fillRect/>
          </a:stretch>
        </p:blipFill>
        <p:spPr>
          <a:xfrm>
            <a:off x="-793" y="-594"/>
            <a:ext cx="9144793" cy="6858594"/>
          </a:xfrm>
          <a:prstGeom prst="rect">
            <a:avLst/>
          </a:prstGeom>
        </p:spPr>
      </p:pic>
      <p:sp>
        <p:nvSpPr>
          <p:cNvPr id="4" name="Rectangle 3"/>
          <p:cNvSpPr/>
          <p:nvPr/>
        </p:nvSpPr>
        <p:spPr>
          <a:xfrm>
            <a:off x="518250" y="420446"/>
            <a:ext cx="8106706" cy="707886"/>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1" u="none" strike="noStrike" kern="0" cap="none" spc="0" normalizeH="0" baseline="0" noProof="0" dirty="0" smtClean="0">
                <a:ln w="1905"/>
                <a:solidFill>
                  <a:srgbClr val="696969"/>
                </a:solidFill>
                <a:effectLst>
                  <a:innerShdw blurRad="69850" dist="43180" dir="5400000">
                    <a:srgbClr val="000000">
                      <a:alpha val="65000"/>
                    </a:srgbClr>
                  </a:innerShdw>
                </a:effectLst>
                <a:uLnTx/>
                <a:uFillTx/>
                <a:latin typeface="Arial" panose="020B0604020202020204" pitchFamily="34" charset="0"/>
                <a:cs typeface="Arial" panose="020B0604020202020204" pitchFamily="34" charset="0"/>
              </a:rPr>
              <a:t>Other important points to note</a:t>
            </a:r>
            <a:r>
              <a:rPr kumimoji="0" lang="mr-IN" sz="4000" b="1" i="1" u="none" strike="noStrike" kern="0" cap="none" spc="0" normalizeH="0" baseline="0" noProof="0" dirty="0" smtClean="0">
                <a:ln w="1905"/>
                <a:solidFill>
                  <a:srgbClr val="696969"/>
                </a:solidFill>
                <a:effectLst>
                  <a:innerShdw blurRad="69850" dist="43180" dir="5400000">
                    <a:srgbClr val="000000">
                      <a:alpha val="65000"/>
                    </a:srgbClr>
                  </a:innerShdw>
                </a:effectLst>
                <a:uLnTx/>
                <a:uFillTx/>
                <a:latin typeface="Arial" panose="020B0604020202020204" pitchFamily="34" charset="0"/>
              </a:rPr>
              <a:t>…</a:t>
            </a:r>
            <a:endParaRPr kumimoji="0" lang="en-US" sz="4000" b="1" i="1" u="none" strike="noStrike" kern="0" cap="none" spc="0" normalizeH="0" baseline="0" noProof="0" dirty="0" smtClean="0">
              <a:ln w="1905"/>
              <a:solidFill>
                <a:srgbClr val="696969"/>
              </a:solidFill>
              <a:effectLst>
                <a:innerShdw blurRad="69850" dist="43180" dir="5400000">
                  <a:srgbClr val="000000">
                    <a:alpha val="65000"/>
                  </a:srgbClr>
                </a:innerShdw>
              </a:effectLst>
              <a:uLnTx/>
              <a:uFillTx/>
              <a:latin typeface="Arial" panose="020B0604020202020204" pitchFamily="34" charset="0"/>
              <a:cs typeface="Arial" panose="020B0604020202020204" pitchFamily="34" charset="0"/>
            </a:endParaRPr>
          </a:p>
        </p:txBody>
      </p:sp>
      <p:sp>
        <p:nvSpPr>
          <p:cNvPr id="5" name="TextBox 4"/>
          <p:cNvSpPr txBox="1"/>
          <p:nvPr/>
        </p:nvSpPr>
        <p:spPr>
          <a:xfrm>
            <a:off x="704076" y="1508575"/>
            <a:ext cx="7920880" cy="4493538"/>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charset="0"/>
              <a:buChar char="•"/>
              <a:tabLst/>
              <a:defRPr/>
            </a:pPr>
            <a:r>
              <a:rPr kumimoji="0" lang="en-GB" sz="1600" b="0" i="0" u="none" strike="noStrike" kern="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A lot of SAMs are still using their standard USB templates </a:t>
            </a:r>
            <a:r>
              <a:rPr kumimoji="0" lang="mr-IN" sz="1600" b="0" i="0" u="none" strike="noStrike" kern="0" cap="none" spc="0" normalizeH="0" baseline="0" noProof="0" dirty="0" smtClean="0">
                <a:ln>
                  <a:noFill/>
                </a:ln>
                <a:solidFill>
                  <a:srgbClr val="696969"/>
                </a:solidFill>
                <a:effectLst/>
                <a:uLnTx/>
                <a:uFillTx/>
                <a:latin typeface="Arial" panose="020B0604020202020204" pitchFamily="34" charset="0"/>
              </a:rPr>
              <a:t>–</a:t>
            </a:r>
            <a:r>
              <a:rPr kumimoji="0" lang="en-GB" sz="1600" b="0" i="0" u="none" strike="noStrike" kern="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 this goes against the </a:t>
            </a:r>
            <a:r>
              <a:rPr lang="en-GB" sz="1600" kern="0" dirty="0" err="1">
                <a:solidFill>
                  <a:srgbClr val="696969"/>
                </a:solidFill>
                <a:latin typeface="Arial" panose="020B0604020202020204" pitchFamily="34" charset="0"/>
                <a:cs typeface="Arial" panose="020B0604020202020204" pitchFamily="34" charset="0"/>
              </a:rPr>
              <a:t>F</a:t>
            </a:r>
            <a:r>
              <a:rPr kumimoji="0" lang="en-GB" sz="1600" b="0" i="0" u="none" strike="noStrike" kern="0" cap="none" spc="0" normalizeH="0" baseline="0" noProof="0" dirty="0" err="1" smtClean="0">
                <a:ln>
                  <a:noFill/>
                </a:ln>
                <a:solidFill>
                  <a:srgbClr val="696969"/>
                </a:solidFill>
                <a:effectLst/>
                <a:uLnTx/>
                <a:uFillTx/>
                <a:latin typeface="Arial" panose="020B0604020202020204" pitchFamily="34" charset="0"/>
                <a:cs typeface="Arial" panose="020B0604020202020204" pitchFamily="34" charset="0"/>
              </a:rPr>
              <a:t>lashbay</a:t>
            </a:r>
            <a:r>
              <a:rPr kumimoji="0" lang="en-GB" sz="1600" b="0" i="0" u="none" strike="noStrike" kern="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 standards</a:t>
            </a:r>
          </a:p>
          <a:p>
            <a:pPr marL="742950" marR="0" lvl="1" indent="-285750" defTabSz="914400" eaLnBrk="1" fontAlgn="auto" latinLnBrk="0" hangingPunct="1">
              <a:lnSpc>
                <a:spcPct val="100000"/>
              </a:lnSpc>
              <a:spcBef>
                <a:spcPts val="0"/>
              </a:spcBef>
              <a:spcAft>
                <a:spcPts val="0"/>
              </a:spcAft>
              <a:buClrTx/>
              <a:buSzTx/>
              <a:buFont typeface="Courier New" charset="0"/>
              <a:buChar char="o"/>
              <a:tabLst/>
              <a:defRPr/>
            </a:pPr>
            <a:r>
              <a:rPr kumimoji="0" lang="en-GB" sz="1600" b="0" i="0" u="none" strike="noStrike" kern="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Please rework them and then keep them in a separate folder (this applies for the Audio range too)</a:t>
            </a:r>
          </a:p>
          <a:p>
            <a:pPr marL="285750" marR="0" lvl="0" indent="-285750" defTabSz="914400" eaLnBrk="1" fontAlgn="auto" latinLnBrk="0" hangingPunct="1">
              <a:lnSpc>
                <a:spcPct val="100000"/>
              </a:lnSpc>
              <a:spcBef>
                <a:spcPts val="0"/>
              </a:spcBef>
              <a:spcAft>
                <a:spcPts val="0"/>
              </a:spcAft>
              <a:buClrTx/>
              <a:buSzTx/>
              <a:buFont typeface="Arial" charset="0"/>
              <a:buChar char="•"/>
              <a:tabLst/>
              <a:defRPr/>
            </a:pPr>
            <a:endParaRPr kumimoji="0" lang="en-GB" sz="1600" b="0" i="0" u="none" strike="noStrike" kern="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endParaRPr>
          </a:p>
          <a:p>
            <a:pPr marL="285750" marR="0" lvl="0" indent="-285750" defTabSz="914400" eaLnBrk="1" fontAlgn="auto" latinLnBrk="0" hangingPunct="1">
              <a:lnSpc>
                <a:spcPct val="100000"/>
              </a:lnSpc>
              <a:spcBef>
                <a:spcPts val="0"/>
              </a:spcBef>
              <a:spcAft>
                <a:spcPts val="0"/>
              </a:spcAft>
              <a:buClrTx/>
              <a:buSzTx/>
              <a:buFont typeface="Arial" charset="0"/>
              <a:buChar char="•"/>
              <a:tabLst/>
              <a:defRPr/>
            </a:pPr>
            <a:r>
              <a:rPr kumimoji="0" lang="en-GB" sz="1600" b="0" i="0" u="none" strike="noStrike" kern="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Power products have longer lead times than USBs (these are mainly due to customs and special transportation rules for dangerous goods)</a:t>
            </a:r>
          </a:p>
          <a:p>
            <a:pPr marL="742950" marR="0" lvl="1" indent="-285750" defTabSz="914400" eaLnBrk="1" fontAlgn="auto" latinLnBrk="0" hangingPunct="1">
              <a:lnSpc>
                <a:spcPct val="100000"/>
              </a:lnSpc>
              <a:spcBef>
                <a:spcPts val="0"/>
              </a:spcBef>
              <a:spcAft>
                <a:spcPts val="0"/>
              </a:spcAft>
              <a:buClrTx/>
              <a:buSzTx/>
              <a:buFont typeface="Courier New" charset="0"/>
              <a:buChar char="o"/>
              <a:tabLst/>
              <a:defRPr/>
            </a:pPr>
            <a:r>
              <a:rPr kumimoji="0" lang="en-GB" sz="1600" b="0" i="0" u="none" strike="noStrike" kern="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Current lead time picture (June 2017)</a:t>
            </a:r>
          </a:p>
          <a:p>
            <a:pPr marL="1200150" marR="0" lvl="2" indent="-285750" defTabSz="914400" eaLnBrk="1" fontAlgn="auto" latinLnBrk="0" hangingPunct="1">
              <a:lnSpc>
                <a:spcPct val="100000"/>
              </a:lnSpc>
              <a:spcBef>
                <a:spcPts val="0"/>
              </a:spcBef>
              <a:spcAft>
                <a:spcPts val="0"/>
              </a:spcAft>
              <a:buClrTx/>
              <a:buSzTx/>
              <a:buFont typeface="Courier New" charset="0"/>
              <a:buChar char="o"/>
              <a:tabLst/>
              <a:defRPr/>
            </a:pPr>
            <a:r>
              <a:rPr kumimoji="0" lang="en-GB" sz="1600" b="0" i="0" u="none" strike="noStrike" kern="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Power banks 7-9 days, model dependant</a:t>
            </a:r>
          </a:p>
          <a:p>
            <a:pPr marL="1200150" marR="0" lvl="2" indent="-285750" defTabSz="914400" eaLnBrk="1" fontAlgn="auto" latinLnBrk="0" hangingPunct="1">
              <a:lnSpc>
                <a:spcPct val="100000"/>
              </a:lnSpc>
              <a:spcBef>
                <a:spcPts val="0"/>
              </a:spcBef>
              <a:spcAft>
                <a:spcPts val="0"/>
              </a:spcAft>
              <a:buClrTx/>
              <a:buSzTx/>
              <a:buFont typeface="Courier New" charset="0"/>
              <a:buChar char="o"/>
              <a:tabLst/>
              <a:defRPr/>
            </a:pPr>
            <a:r>
              <a:rPr kumimoji="0" lang="en-GB" sz="1600" b="0" i="0" u="none" strike="noStrike" kern="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Chargers </a:t>
            </a:r>
            <a:r>
              <a:rPr kumimoji="0" lang="mr-IN" sz="1600" b="0" i="0" u="none" strike="noStrike" kern="0" cap="none" spc="0" normalizeH="0" baseline="0" noProof="0" dirty="0" smtClean="0">
                <a:ln>
                  <a:noFill/>
                </a:ln>
                <a:solidFill>
                  <a:srgbClr val="696969"/>
                </a:solidFill>
                <a:effectLst/>
                <a:uLnTx/>
                <a:uFillTx/>
                <a:latin typeface="Arial" panose="020B0604020202020204" pitchFamily="34" charset="0"/>
              </a:rPr>
              <a:t>–</a:t>
            </a:r>
            <a:r>
              <a:rPr kumimoji="0" lang="en-GB" sz="1600" b="0" i="0" u="none" strike="noStrike" kern="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 7-9 days, model dependant</a:t>
            </a:r>
          </a:p>
          <a:p>
            <a:pPr marL="1200150" marR="0" lvl="2" indent="-285750" defTabSz="914400" eaLnBrk="1" fontAlgn="auto" latinLnBrk="0" hangingPunct="1">
              <a:lnSpc>
                <a:spcPct val="100000"/>
              </a:lnSpc>
              <a:spcBef>
                <a:spcPts val="0"/>
              </a:spcBef>
              <a:spcAft>
                <a:spcPts val="0"/>
              </a:spcAft>
              <a:buClrTx/>
              <a:buSzTx/>
              <a:buFont typeface="Arial" charset="0"/>
              <a:buChar char="•"/>
              <a:tabLst/>
              <a:defRPr/>
            </a:pPr>
            <a:endParaRPr kumimoji="0" lang="en-GB" sz="1600" b="0" i="0" u="none" strike="noStrike" kern="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endParaRPr>
          </a:p>
          <a:p>
            <a:pPr marL="285750" marR="0" lvl="0" indent="-285750" defTabSz="914400" eaLnBrk="1" fontAlgn="auto" latinLnBrk="0" hangingPunct="1">
              <a:lnSpc>
                <a:spcPct val="100000"/>
              </a:lnSpc>
              <a:spcBef>
                <a:spcPts val="0"/>
              </a:spcBef>
              <a:spcAft>
                <a:spcPts val="0"/>
              </a:spcAft>
              <a:buClrTx/>
              <a:buSzTx/>
              <a:buFont typeface="Arial" charset="0"/>
              <a:buChar char="•"/>
              <a:tabLst/>
              <a:defRPr/>
            </a:pPr>
            <a:r>
              <a:rPr kumimoji="0" lang="en-GB" sz="1600" b="0" i="0" u="none" strike="noStrike" kern="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Do not add link to Flashbay </a:t>
            </a:r>
            <a:r>
              <a:rPr kumimoji="0" lang="en-GB" sz="1600" b="0" i="0" u="none" strike="noStrike" kern="0" cap="none" spc="0" normalizeH="0" baseline="0" noProof="0" dirty="0" err="1" smtClean="0">
                <a:ln>
                  <a:noFill/>
                </a:ln>
                <a:solidFill>
                  <a:srgbClr val="696969"/>
                </a:solidFill>
                <a:effectLst/>
                <a:uLnTx/>
                <a:uFillTx/>
                <a:latin typeface="Arial" panose="020B0604020202020204" pitchFamily="34" charset="0"/>
                <a:cs typeface="Arial" panose="020B0604020202020204" pitchFamily="34" charset="0"/>
              </a:rPr>
              <a:t>Trustpilot</a:t>
            </a:r>
            <a:r>
              <a:rPr kumimoji="0" lang="en-GB" sz="1600" b="0" i="0" u="none" strike="noStrike" kern="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 page as this might confuse customers </a:t>
            </a:r>
            <a:r>
              <a:rPr kumimoji="0" lang="mr-IN" sz="1600" b="0" i="0" u="none" strike="noStrike" kern="0" cap="none" spc="0" normalizeH="0" baseline="0" noProof="0" dirty="0" smtClean="0">
                <a:ln>
                  <a:noFill/>
                </a:ln>
                <a:solidFill>
                  <a:srgbClr val="696969"/>
                </a:solidFill>
                <a:effectLst/>
                <a:uLnTx/>
                <a:uFillTx/>
                <a:latin typeface="Arial" panose="020B0604020202020204" pitchFamily="34" charset="0"/>
              </a:rPr>
              <a:t>–</a:t>
            </a:r>
            <a:r>
              <a:rPr kumimoji="0" lang="en-GB" sz="1600" b="0" i="0" u="none" strike="noStrike" kern="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 as currently this is very USB led. </a:t>
            </a:r>
          </a:p>
          <a:p>
            <a:pPr marL="285750" marR="0" lvl="0" indent="-285750" defTabSz="914400" eaLnBrk="1" fontAlgn="auto" latinLnBrk="0" hangingPunct="1">
              <a:lnSpc>
                <a:spcPct val="100000"/>
              </a:lnSpc>
              <a:spcBef>
                <a:spcPts val="0"/>
              </a:spcBef>
              <a:spcAft>
                <a:spcPts val="0"/>
              </a:spcAft>
              <a:buClrTx/>
              <a:buSzTx/>
              <a:buFont typeface="Arial" charset="0"/>
              <a:buChar char="•"/>
              <a:tabLst/>
              <a:defRPr/>
            </a:pPr>
            <a:r>
              <a:rPr kumimoji="0" lang="en-GB" sz="1600" b="0" i="0" u="none" strike="noStrike" kern="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Dummy samples can be ordered via sample tool - samples are sent from all available models </a:t>
            </a:r>
            <a:r>
              <a:rPr kumimoji="0" lang="en-GB" sz="1200" b="0" i="0" u="none" strike="noStrike" kern="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(if customer does not want all models, inform Warehouse in email)</a:t>
            </a:r>
          </a:p>
          <a:p>
            <a:pPr marL="285750" marR="0" lvl="0" indent="-285750" defTabSz="914400" eaLnBrk="1" fontAlgn="auto" latinLnBrk="0" hangingPunct="1">
              <a:lnSpc>
                <a:spcPct val="100000"/>
              </a:lnSpc>
              <a:spcBef>
                <a:spcPts val="0"/>
              </a:spcBef>
              <a:spcAft>
                <a:spcPts val="0"/>
              </a:spcAft>
              <a:buClrTx/>
              <a:buSzTx/>
              <a:buFont typeface="Arial" charset="0"/>
              <a:buChar char="•"/>
              <a:tabLst/>
              <a:defRPr/>
            </a:pPr>
            <a:r>
              <a:rPr kumimoji="0" lang="en-GB" sz="1600" b="0" i="0" u="none" strike="noStrike" kern="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Working samples </a:t>
            </a:r>
            <a:r>
              <a:rPr kumimoji="0" lang="mr-IN" sz="1600" b="0" i="0" u="none" strike="noStrike" kern="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a:t>
            </a:r>
            <a:r>
              <a:rPr kumimoji="0" lang="en-GB" sz="1600" b="0" i="0" u="none" strike="noStrike" kern="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 please contact aftersales</a:t>
            </a:r>
          </a:p>
          <a:p>
            <a:pPr marL="285750" marR="0" lvl="0" indent="-285750" defTabSz="914400" eaLnBrk="1" fontAlgn="auto" latinLnBrk="0" hangingPunct="1">
              <a:lnSpc>
                <a:spcPct val="100000"/>
              </a:lnSpc>
              <a:spcBef>
                <a:spcPts val="0"/>
              </a:spcBef>
              <a:spcAft>
                <a:spcPts val="0"/>
              </a:spcAft>
              <a:buClrTx/>
              <a:buSzTx/>
              <a:buFont typeface="Arial" charset="0"/>
              <a:buChar char="•"/>
              <a:tabLst/>
              <a:defRPr/>
            </a:pPr>
            <a:endParaRPr kumimoji="0" lang="en-GB" sz="1600" b="0" i="0" u="none" strike="noStrike" kern="0" cap="none" spc="0" normalizeH="0" baseline="0" noProof="0" dirty="0" smtClean="0">
              <a:ln>
                <a:noFill/>
              </a:ln>
              <a:solidFill>
                <a:prstClr val="black"/>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Arial" charset="0"/>
              <a:buChar char="•"/>
              <a:tabLst/>
              <a:defRPr/>
            </a:pPr>
            <a:endParaRPr kumimoji="0" lang="en-GB" sz="1400" b="0" i="0" u="none" strike="noStrike" kern="0" cap="none" spc="0" normalizeH="0" baseline="0" noProof="0" dirty="0" smtClean="0">
              <a:ln>
                <a:noFill/>
              </a:ln>
              <a:solidFill>
                <a:prstClr val="black"/>
              </a:solidFill>
              <a:effectLst/>
              <a:uLnTx/>
              <a:uFillTx/>
            </a:endParaRPr>
          </a:p>
        </p:txBody>
      </p:sp>
    </p:spTree>
    <p:extLst>
      <p:ext uri="{BB962C8B-B14F-4D97-AF65-F5344CB8AC3E}">
        <p14:creationId xmlns:p14="http://schemas.microsoft.com/office/powerpoint/2010/main" val="41722603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TextBox 6"/>
          <p:cNvSpPr txBox="1"/>
          <p:nvPr/>
        </p:nvSpPr>
        <p:spPr>
          <a:xfrm>
            <a:off x="467544" y="123073"/>
            <a:ext cx="7848872"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Appendix 1</a:t>
            </a:r>
          </a:p>
        </p:txBody>
      </p:sp>
      <p:sp>
        <p:nvSpPr>
          <p:cNvPr id="8" name="Content Placeholder 2"/>
          <p:cNvSpPr txBox="1">
            <a:spLocks/>
          </p:cNvSpPr>
          <p:nvPr/>
        </p:nvSpPr>
        <p:spPr>
          <a:xfrm>
            <a:off x="271288" y="490905"/>
            <a:ext cx="8045128" cy="6264696"/>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5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A Power bank with 2600mAh can theoretically deliver 2600mA / hour.</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5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Our Power banks are limited to a maximum of 1A output.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5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Most mobiles have an input of 1A.</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5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As the internal circuits consume some power, roughly 20% of the power is “lost” on the way. This factor increases depending on how heavily the receiving device is being used.</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5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Formula for calculating charging times: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5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Charging time = </a:t>
            </a:r>
            <a:r>
              <a:rPr kumimoji="0" lang="en-GB" sz="2500" b="0" i="0" u="none" strike="noStrike" kern="1200" cap="none" spc="0" normalizeH="0" baseline="0" noProof="0" dirty="0" err="1" smtClean="0">
                <a:ln>
                  <a:noFill/>
                </a:ln>
                <a:solidFill>
                  <a:srgbClr val="696969"/>
                </a:solidFill>
                <a:effectLst/>
                <a:uLnTx/>
                <a:uFillTx/>
                <a:latin typeface="Arial" panose="020B0604020202020204" pitchFamily="34" charset="0"/>
                <a:cs typeface="Arial" panose="020B0604020202020204" pitchFamily="34" charset="0"/>
              </a:rPr>
              <a:t>mAh</a:t>
            </a:r>
            <a:r>
              <a:rPr kumimoji="0" lang="en-GB" sz="25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 of Battery to be charged / 0,8 x Output Milliamps of power source</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25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500" b="1" i="1" u="sng"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Example: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500" b="0" i="0" u="none" strike="noStrike" kern="1200" cap="none" spc="0" normalizeH="0" baseline="0" noProof="0" dirty="0" err="1" smtClean="0">
                <a:ln>
                  <a:noFill/>
                </a:ln>
                <a:solidFill>
                  <a:srgbClr val="696969"/>
                </a:solidFill>
                <a:effectLst/>
                <a:uLnTx/>
                <a:uFillTx/>
                <a:latin typeface="Arial" panose="020B0604020202020204" pitchFamily="34" charset="0"/>
                <a:cs typeface="Arial" panose="020B0604020202020204" pitchFamily="34" charset="0"/>
              </a:rPr>
              <a:t>Iphone</a:t>
            </a:r>
            <a:r>
              <a:rPr kumimoji="0" lang="en-GB" sz="25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 6s battery capacity = 1810mAh</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5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Power bank output =1A (1000mA)</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5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Charging time = 1810mAh / 0,8x1000mAh = ca. 2h 15 min</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5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The same formula can be used to calculate the time needed for charging the PB, albeit with a different output power source.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25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500" b="1" i="1" u="sng"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Typical output sources:</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2500" b="1" i="1" u="sng"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5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USB 1.0, USB 2.0: 500mAh, 0.5A</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5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USB 3.0: 900mAh, 1.5A</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25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500" b="1" i="1" u="sng"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Wall socket: usually max of 15 A</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2500" b="1" i="1" u="sng"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5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As the Power bank has a maximum input of 1A, charging time is not shortened in output of source is higher than 1A</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25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500" b="1" i="1" u="sng"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How often can I charge a specific phone model?</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25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5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Formula:</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5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PB capacity x 0.9 x.0.8 / Phone capacity</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25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5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Why 0.9? Because Power bank batteries are never 100% charged.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25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5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As the efficiency loss increases beyond 90%, leading to wasted charging potential. Going from 95% to 100% can take exponentially more power.</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43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3200" b="1"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36305840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554854" y="2443578"/>
            <a:ext cx="8229600" cy="4525963"/>
          </a:xfrm>
          <a:prstGeom prst="rect">
            <a:avLst/>
          </a:prstGeom>
        </p:spPr>
        <p:txBody>
          <a:bodyPr vert="horz" lIns="91436" tIns="45719" rIns="91436" bIns="45719" rtlCol="0">
            <a:normAutofit/>
          </a:bodyPr>
          <a:lstStyle>
            <a:lvl1pPr marL="0" indent="0" algn="ctr" defTabSz="457182" rtl="0" eaLnBrk="1" latinLnBrk="0" hangingPunct="1">
              <a:spcBef>
                <a:spcPct val="20000"/>
              </a:spcBef>
              <a:buFont typeface="Arial"/>
              <a:buNone/>
              <a:defRPr sz="3100" kern="1200">
                <a:solidFill>
                  <a:schemeClr val="tx1">
                    <a:tint val="75000"/>
                  </a:schemeClr>
                </a:solidFill>
                <a:latin typeface="+mn-lt"/>
                <a:ea typeface="+mn-ea"/>
                <a:cs typeface="+mn-cs"/>
              </a:defRPr>
            </a:lvl1pPr>
            <a:lvl2pPr marL="457182" indent="0" algn="ctr" defTabSz="457182"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362" indent="0" algn="ctr" defTabSz="457182"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544"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4pPr>
            <a:lvl5pPr marL="1828726"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5pPr>
            <a:lvl6pPr marL="2285906"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6pPr>
            <a:lvl7pPr marL="2743088"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7pPr>
            <a:lvl8pPr marL="3200268"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8pPr>
            <a:lvl9pPr marL="3657450"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9pPr>
          </a:lstStyle>
          <a:p>
            <a:pPr marL="457200" lvl="1" algn="l"/>
            <a:endParaRPr lang="en-GB" sz="1000" dirty="0">
              <a:solidFill>
                <a:prstClr val="black">
                  <a:tint val="75000"/>
                </a:prstClr>
              </a:solidFill>
            </a:endParaRPr>
          </a:p>
          <a:p>
            <a:pPr marL="457200" lvl="1" algn="l"/>
            <a:endParaRPr lang="en-GB" sz="1000" dirty="0">
              <a:solidFill>
                <a:prstClr val="black">
                  <a:tint val="75000"/>
                </a:prstClr>
              </a:solidFill>
            </a:endParaRPr>
          </a:p>
        </p:txBody>
      </p:sp>
      <p:sp>
        <p:nvSpPr>
          <p:cNvPr id="5" name="Title 1"/>
          <p:cNvSpPr txBox="1">
            <a:spLocks/>
          </p:cNvSpPr>
          <p:nvPr/>
        </p:nvSpPr>
        <p:spPr>
          <a:xfrm>
            <a:off x="554854" y="56760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1" i="1"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Power Product Range</a:t>
            </a:r>
            <a:endParaRPr kumimoji="0" lang="en-GB" sz="4400" b="1" i="1" u="none" strike="noStrike" kern="1200" cap="none" spc="0" normalizeH="0" baseline="0" noProof="0" dirty="0">
              <a:ln>
                <a:noFill/>
              </a:ln>
              <a:solidFill>
                <a:srgbClr val="696969"/>
              </a:solidFill>
              <a:effectLst/>
              <a:uLnTx/>
              <a:uFillTx/>
              <a:latin typeface="Arial" panose="020B0604020202020204" pitchFamily="34" charset="0"/>
              <a:cs typeface="Arial" panose="020B0604020202020204" pitchFamily="34" charset="0"/>
            </a:endParaRPr>
          </a:p>
        </p:txBody>
      </p:sp>
      <p:sp>
        <p:nvSpPr>
          <p:cNvPr id="6"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18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18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16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The ‘Power Range’ is a fairly new and expanding addition to the Flashbay product range. Currently, the Power category can be sub-categorised into:</a:t>
            </a:r>
          </a:p>
        </p:txBody>
      </p:sp>
      <p:sp>
        <p:nvSpPr>
          <p:cNvPr id="7" name="Rounded Rectangle 6"/>
          <p:cNvSpPr/>
          <p:nvPr/>
        </p:nvSpPr>
        <p:spPr>
          <a:xfrm>
            <a:off x="942809" y="3320988"/>
            <a:ext cx="3456384" cy="1512168"/>
          </a:xfrm>
          <a:prstGeom prst="roundRect">
            <a:avLst/>
          </a:prstGeom>
          <a:solidFill>
            <a:srgbClr val="4F81BD"/>
          </a:solidFill>
          <a:ln>
            <a:solidFill>
              <a:srgbClr val="3E7E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panose="020B0604020202020204" pitchFamily="34" charset="0"/>
                <a:cs typeface="Arial" panose="020B0604020202020204" pitchFamily="34" charset="0"/>
              </a:rPr>
              <a:t>Power banks</a:t>
            </a:r>
            <a:endParaRPr lang="en-US" dirty="0">
              <a:latin typeface="Arial" panose="020B0604020202020204" pitchFamily="34" charset="0"/>
              <a:cs typeface="Arial" panose="020B0604020202020204" pitchFamily="34" charset="0"/>
            </a:endParaRPr>
          </a:p>
        </p:txBody>
      </p:sp>
      <p:sp>
        <p:nvSpPr>
          <p:cNvPr id="8" name="Rounded Rectangle 7"/>
          <p:cNvSpPr/>
          <p:nvPr/>
        </p:nvSpPr>
        <p:spPr>
          <a:xfrm>
            <a:off x="4787147" y="3341815"/>
            <a:ext cx="3456384" cy="1512168"/>
          </a:xfrm>
          <a:prstGeom prst="roundRect">
            <a:avLst/>
          </a:prstGeom>
          <a:solidFill>
            <a:srgbClr val="3E7FB7"/>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USB Chargers</a:t>
            </a:r>
          </a:p>
        </p:txBody>
      </p:sp>
    </p:spTree>
    <p:extLst>
      <p:ext uri="{BB962C8B-B14F-4D97-AF65-F5344CB8AC3E}">
        <p14:creationId xmlns:p14="http://schemas.microsoft.com/office/powerpoint/2010/main" val="24118706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554854" y="2443578"/>
            <a:ext cx="8229600" cy="4525963"/>
          </a:xfrm>
          <a:prstGeom prst="rect">
            <a:avLst/>
          </a:prstGeom>
        </p:spPr>
        <p:txBody>
          <a:bodyPr vert="horz" lIns="91436" tIns="45719" rIns="91436" bIns="45719" rtlCol="0">
            <a:normAutofit/>
          </a:bodyPr>
          <a:lstStyle>
            <a:lvl1pPr marL="0" indent="0" algn="ctr" defTabSz="457182" rtl="0" eaLnBrk="1" latinLnBrk="0" hangingPunct="1">
              <a:spcBef>
                <a:spcPct val="20000"/>
              </a:spcBef>
              <a:buFont typeface="Arial"/>
              <a:buNone/>
              <a:defRPr sz="3100" kern="1200">
                <a:solidFill>
                  <a:schemeClr val="tx1">
                    <a:tint val="75000"/>
                  </a:schemeClr>
                </a:solidFill>
                <a:latin typeface="+mn-lt"/>
                <a:ea typeface="+mn-ea"/>
                <a:cs typeface="+mn-cs"/>
              </a:defRPr>
            </a:lvl1pPr>
            <a:lvl2pPr marL="457182" indent="0" algn="ctr" defTabSz="457182"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362" indent="0" algn="ctr" defTabSz="457182"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544"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4pPr>
            <a:lvl5pPr marL="1828726"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5pPr>
            <a:lvl6pPr marL="2285906"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6pPr>
            <a:lvl7pPr marL="2743088"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7pPr>
            <a:lvl8pPr marL="3200268"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8pPr>
            <a:lvl9pPr marL="3657450"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9pPr>
          </a:lstStyle>
          <a:p>
            <a:pPr marL="457200" lvl="1" algn="l"/>
            <a:endParaRPr lang="en-GB" sz="1000" dirty="0">
              <a:solidFill>
                <a:prstClr val="black">
                  <a:tint val="75000"/>
                </a:prstClr>
              </a:solidFill>
            </a:endParaRPr>
          </a:p>
          <a:p>
            <a:pPr marL="457200" lvl="1" algn="l"/>
            <a:endParaRPr lang="en-GB" sz="1000" dirty="0">
              <a:solidFill>
                <a:prstClr val="black">
                  <a:tint val="75000"/>
                </a:prstClr>
              </a:solidFill>
            </a:endParaRPr>
          </a:p>
        </p:txBody>
      </p:sp>
      <p:sp>
        <p:nvSpPr>
          <p:cNvPr id="6" name="Title 1"/>
          <p:cNvSpPr txBox="1">
            <a:spLocks/>
          </p:cNvSpPr>
          <p:nvPr/>
        </p:nvSpPr>
        <p:spPr>
          <a:xfrm>
            <a:off x="457200" y="274638"/>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1"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The </a:t>
            </a:r>
            <a:r>
              <a:rPr kumimoji="0" lang="en-US" sz="4800" b="1" i="1"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Flashbay</a:t>
            </a:r>
            <a:r>
              <a:rPr kumimoji="0" lang="en-US" sz="4400" b="1" i="1"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 Power Bank Range</a:t>
            </a:r>
            <a:endParaRPr kumimoji="0" lang="en-US" sz="4400" b="1" i="1" u="none" strike="noStrike" kern="1200" cap="none" spc="0" normalizeH="0" baseline="0" noProof="0" dirty="0">
              <a:ln>
                <a:noFill/>
              </a:ln>
              <a:solidFill>
                <a:srgbClr val="696969"/>
              </a:solidFill>
              <a:effectLst/>
              <a:uLnTx/>
              <a:uFillTx/>
              <a:latin typeface="Arial" panose="020B0604020202020204" pitchFamily="34" charset="0"/>
              <a:cs typeface="Arial" panose="020B0604020202020204" pitchFamily="34" charset="0"/>
            </a:endParaRPr>
          </a:p>
        </p:txBody>
      </p:sp>
      <p:sp>
        <p:nvSpPr>
          <p:cNvPr id="7"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Put simply, Power Banks are portable rechargeable batteries that can be used as a power source for mobiles/tablets on the go!</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Here are some examples of the Flashbay models: </a:t>
            </a:r>
            <a:endParaRPr kumimoji="0" lang="en-US" sz="2000" b="0" i="0" u="none" strike="noStrike" kern="1200" cap="none" spc="0" normalizeH="0" baseline="0" noProof="0" dirty="0">
              <a:ln>
                <a:noFill/>
              </a:ln>
              <a:solidFill>
                <a:srgbClr val="696969"/>
              </a:solidFill>
              <a:effectLst/>
              <a:uLnTx/>
              <a:uFillTx/>
              <a:latin typeface="Arial" panose="020B0604020202020204" pitchFamily="34" charset="0"/>
              <a:cs typeface="Arial" panose="020B0604020202020204" pitchFamily="34" charset="0"/>
            </a:endParaRPr>
          </a:p>
        </p:txBody>
      </p:sp>
      <p:sp>
        <p:nvSpPr>
          <p:cNvPr id="8" name="Rounded Rectangle 7"/>
          <p:cNvSpPr/>
          <p:nvPr/>
        </p:nvSpPr>
        <p:spPr>
          <a:xfrm>
            <a:off x="559289" y="3115313"/>
            <a:ext cx="2423257" cy="2218347"/>
          </a:xfrm>
          <a:prstGeom prst="roundRect">
            <a:avLst/>
          </a:prstGeom>
          <a:solidFill>
            <a:srgbClr val="4F81BD">
              <a:alpha val="5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2" name="Rounded Rectangle 11"/>
          <p:cNvSpPr/>
          <p:nvPr/>
        </p:nvSpPr>
        <p:spPr>
          <a:xfrm>
            <a:off x="3370551" y="3149539"/>
            <a:ext cx="2423257" cy="2218347"/>
          </a:xfrm>
          <a:prstGeom prst="roundRect">
            <a:avLst/>
          </a:prstGeom>
          <a:solidFill>
            <a:srgbClr val="4F81BD">
              <a:alpha val="5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3" name="Rounded Rectangle 12"/>
          <p:cNvSpPr/>
          <p:nvPr/>
        </p:nvSpPr>
        <p:spPr>
          <a:xfrm>
            <a:off x="6166704" y="3149539"/>
            <a:ext cx="2423257" cy="2218347"/>
          </a:xfrm>
          <a:prstGeom prst="roundRect">
            <a:avLst/>
          </a:prstGeom>
          <a:solidFill>
            <a:srgbClr val="4F81BD">
              <a:alpha val="5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4033" y="3517927"/>
            <a:ext cx="2273767" cy="1413118"/>
          </a:xfrm>
          <a:prstGeom prst="rect">
            <a:avLst/>
          </a:prstGeom>
        </p:spPr>
      </p:pic>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80047" y="3487928"/>
            <a:ext cx="2136606" cy="1613095"/>
          </a:xfrm>
          <a:prstGeom prst="rect">
            <a:avLst/>
          </a:prstGeom>
        </p:spPr>
      </p:pic>
      <p:pic>
        <p:nvPicPr>
          <p:cNvPr id="16" name="Pictur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96921" y="3517927"/>
            <a:ext cx="2393040" cy="1461205"/>
          </a:xfrm>
          <a:prstGeom prst="rect">
            <a:avLst/>
          </a:prstGeom>
        </p:spPr>
      </p:pic>
    </p:spTree>
    <p:extLst>
      <p:ext uri="{BB962C8B-B14F-4D97-AF65-F5344CB8AC3E}">
        <p14:creationId xmlns:p14="http://schemas.microsoft.com/office/powerpoint/2010/main" val="39266142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7655" y="0"/>
            <a:ext cx="9144000" cy="6858000"/>
          </a:xfrm>
          <a:prstGeom prst="rect">
            <a:avLst/>
          </a:prstGeom>
        </p:spPr>
      </p:pic>
      <p:sp>
        <p:nvSpPr>
          <p:cNvPr id="6" name="Rectangle 5"/>
          <p:cNvSpPr/>
          <p:nvPr/>
        </p:nvSpPr>
        <p:spPr>
          <a:xfrm>
            <a:off x="408373" y="97654"/>
            <a:ext cx="8673447" cy="1446550"/>
          </a:xfrm>
          <a:prstGeom prst="rect">
            <a:avLst/>
          </a:prstGeom>
          <a:noFill/>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1" u="none" strike="noStrike" kern="0" cap="none" spc="0" normalizeH="0" baseline="0" noProof="0" dirty="0" smtClean="0">
                <a:ln w="11430"/>
                <a:solidFill>
                  <a:srgbClr val="696969"/>
                </a:solidFill>
                <a:effectLst/>
                <a:uLnTx/>
                <a:uFillTx/>
                <a:latin typeface="Arial" panose="020B0604020202020204" pitchFamily="34" charset="0"/>
                <a:cs typeface="Arial" panose="020B0604020202020204" pitchFamily="34" charset="0"/>
              </a:rPr>
              <a:t>Short Introduction to Electrical Current and batteries</a:t>
            </a:r>
            <a:endParaRPr kumimoji="0" lang="en-US" sz="4400" b="1" i="1" u="none" strike="noStrike" kern="0" cap="none" spc="0" normalizeH="0" baseline="0" noProof="0" dirty="0" smtClean="0">
              <a:ln w="1905"/>
              <a:solidFill>
                <a:srgbClr val="696969"/>
              </a:solidFill>
              <a:effectLst>
                <a:innerShdw blurRad="69850" dist="43180" dir="5400000">
                  <a:srgbClr val="000000">
                    <a:alpha val="65000"/>
                  </a:srgbClr>
                </a:innerShdw>
              </a:effectLst>
              <a:uLnTx/>
              <a:uFillTx/>
              <a:latin typeface="Arial" panose="020B0604020202020204" pitchFamily="34" charset="0"/>
              <a:cs typeface="Arial" panose="020B0604020202020204" pitchFamily="34" charset="0"/>
            </a:endParaRPr>
          </a:p>
        </p:txBody>
      </p:sp>
      <p:sp>
        <p:nvSpPr>
          <p:cNvPr id="7" name="Content Placeholder 2"/>
          <p:cNvSpPr txBox="1">
            <a:spLocks/>
          </p:cNvSpPr>
          <p:nvPr/>
        </p:nvSpPr>
        <p:spPr>
          <a:xfrm>
            <a:off x="323528" y="1624093"/>
            <a:ext cx="8157592" cy="305507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Electricity is the movement of electrons. Electrons create charge, which we can harness to do work.</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Ampere: Amount of electrical current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A </a:t>
            </a:r>
            <a:r>
              <a:rPr kumimoji="0" lang="en-GB" sz="1400" b="0" i="0" u="none" strike="noStrike" kern="1200" cap="none" spc="0" normalizeH="0" baseline="0" noProof="0" dirty="0" err="1" smtClean="0">
                <a:ln>
                  <a:noFill/>
                </a:ln>
                <a:solidFill>
                  <a:srgbClr val="696969"/>
                </a:solidFill>
                <a:effectLst/>
                <a:uLnTx/>
                <a:uFillTx/>
                <a:latin typeface="Arial" panose="020B0604020202020204" pitchFamily="34" charset="0"/>
                <a:cs typeface="Arial" panose="020B0604020202020204" pitchFamily="34" charset="0"/>
              </a:rPr>
              <a:t>milliampere</a:t>
            </a:r>
            <a:r>
              <a:rPr kumimoji="0" lang="en-GB" sz="14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 hour (</a:t>
            </a:r>
            <a:r>
              <a:rPr kumimoji="0" lang="en-GB" sz="1400" b="0" i="0" u="none" strike="noStrike" kern="1200" cap="none" spc="0" normalizeH="0" baseline="0" noProof="0" dirty="0" err="1" smtClean="0">
                <a:ln>
                  <a:noFill/>
                </a:ln>
                <a:solidFill>
                  <a:srgbClr val="696969"/>
                </a:solidFill>
                <a:effectLst/>
                <a:uLnTx/>
                <a:uFillTx/>
                <a:latin typeface="Arial" panose="020B0604020202020204" pitchFamily="34" charset="0"/>
                <a:cs typeface="Arial" panose="020B0604020202020204" pitchFamily="34" charset="0"/>
              </a:rPr>
              <a:t>mAh</a:t>
            </a:r>
            <a:r>
              <a:rPr kumimoji="0" lang="en-GB" sz="14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 is the amount of energy charge in a battery that will allow one ampere of current to flow for one hour. Battery capacities are given in </a:t>
            </a:r>
            <a:r>
              <a:rPr kumimoji="0" lang="en-GB" sz="1400" b="0" i="0" u="none" strike="noStrike" kern="1200" cap="none" spc="0" normalizeH="0" baseline="0" noProof="0" dirty="0" err="1" smtClean="0">
                <a:ln>
                  <a:noFill/>
                </a:ln>
                <a:solidFill>
                  <a:srgbClr val="696969"/>
                </a:solidFill>
                <a:effectLst/>
                <a:uLnTx/>
                <a:uFillTx/>
                <a:latin typeface="Arial" panose="020B0604020202020204" pitchFamily="34" charset="0"/>
                <a:cs typeface="Arial" panose="020B0604020202020204" pitchFamily="34" charset="0"/>
              </a:rPr>
              <a:t>mAh</a:t>
            </a:r>
            <a:endParaRPr kumimoji="0" lang="en-GB" sz="14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Volt: Electrical force that makes electricity move through something. It is the difference in charge between two points.</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14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Very simplified:</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When describing voltage, current, and resistance, a common analogy is a water tank. In this analogy, charge is represented by the water amount, voltage is represented by the water pressure, and current is represented by the water flow. So for this analogy, remember:</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Amount of Water = Charge (</a:t>
            </a:r>
            <a:r>
              <a:rPr kumimoji="0" lang="en-GB" sz="1400" b="0" i="0" u="none" strike="noStrike" kern="1200" cap="none" spc="0" normalizeH="0" baseline="0" noProof="0" dirty="0" err="1" smtClean="0">
                <a:ln>
                  <a:noFill/>
                </a:ln>
                <a:solidFill>
                  <a:srgbClr val="696969"/>
                </a:solidFill>
                <a:effectLst/>
                <a:uLnTx/>
                <a:uFillTx/>
                <a:latin typeface="Arial" panose="020B0604020202020204" pitchFamily="34" charset="0"/>
                <a:cs typeface="Arial" panose="020B0604020202020204" pitchFamily="34" charset="0"/>
              </a:rPr>
              <a:t>mAh</a:t>
            </a:r>
            <a:r>
              <a:rPr kumimoji="0" lang="en-GB" sz="14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Thickness of pipe = Ampere</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2400" b="1" i="1"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8" name="Picture 7"/>
          <p:cNvPicPr/>
          <p:nvPr/>
        </p:nvPicPr>
        <p:blipFill>
          <a:blip r:embed="rId3" cstate="screen">
            <a:extLst>
              <a:ext uri="{28A0092B-C50C-407E-A947-70E740481C1C}">
                <a14:useLocalDpi xmlns:a14="http://schemas.microsoft.com/office/drawing/2010/main"/>
              </a:ext>
            </a:extLst>
          </a:blip>
          <a:stretch>
            <a:fillRect/>
          </a:stretch>
        </p:blipFill>
        <p:spPr>
          <a:xfrm>
            <a:off x="408373" y="4581129"/>
            <a:ext cx="2827585" cy="1993577"/>
          </a:xfrm>
          <a:prstGeom prst="rect">
            <a:avLst/>
          </a:prstGeom>
        </p:spPr>
      </p:pic>
      <p:sp>
        <p:nvSpPr>
          <p:cNvPr id="9" name="TextBox 8"/>
          <p:cNvSpPr txBox="1"/>
          <p:nvPr/>
        </p:nvSpPr>
        <p:spPr>
          <a:xfrm>
            <a:off x="5754731" y="5330825"/>
            <a:ext cx="2637612" cy="7386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If you would like more information about this please see Appendix 1.</a:t>
            </a:r>
          </a:p>
        </p:txBody>
      </p:sp>
    </p:spTree>
    <p:extLst>
      <p:ext uri="{BB962C8B-B14F-4D97-AF65-F5344CB8AC3E}">
        <p14:creationId xmlns:p14="http://schemas.microsoft.com/office/powerpoint/2010/main" val="2622779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554854" y="2443578"/>
            <a:ext cx="8229600" cy="4525963"/>
          </a:xfrm>
          <a:prstGeom prst="rect">
            <a:avLst/>
          </a:prstGeom>
        </p:spPr>
        <p:txBody>
          <a:bodyPr vert="horz" lIns="91436" tIns="45719" rIns="91436" bIns="45719" rtlCol="0">
            <a:normAutofit/>
          </a:bodyPr>
          <a:lstStyle>
            <a:lvl1pPr marL="0" indent="0" algn="ctr" defTabSz="457182" rtl="0" eaLnBrk="1" latinLnBrk="0" hangingPunct="1">
              <a:spcBef>
                <a:spcPct val="20000"/>
              </a:spcBef>
              <a:buFont typeface="Arial"/>
              <a:buNone/>
              <a:defRPr sz="3100" kern="1200">
                <a:solidFill>
                  <a:schemeClr val="tx1">
                    <a:tint val="75000"/>
                  </a:schemeClr>
                </a:solidFill>
                <a:latin typeface="+mn-lt"/>
                <a:ea typeface="+mn-ea"/>
                <a:cs typeface="+mn-cs"/>
              </a:defRPr>
            </a:lvl1pPr>
            <a:lvl2pPr marL="457182" indent="0" algn="ctr" defTabSz="457182"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362" indent="0" algn="ctr" defTabSz="457182"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544"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4pPr>
            <a:lvl5pPr marL="1828726"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5pPr>
            <a:lvl6pPr marL="2285906"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6pPr>
            <a:lvl7pPr marL="2743088"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7pPr>
            <a:lvl8pPr marL="3200268"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8pPr>
            <a:lvl9pPr marL="3657450"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9pPr>
          </a:lstStyle>
          <a:p>
            <a:pPr marL="457200" lvl="1" algn="l"/>
            <a:endParaRPr lang="en-GB" sz="1000" dirty="0">
              <a:solidFill>
                <a:prstClr val="black">
                  <a:tint val="75000"/>
                </a:prstClr>
              </a:solidFill>
            </a:endParaRPr>
          </a:p>
          <a:p>
            <a:pPr marL="457200" lvl="1" algn="l"/>
            <a:endParaRPr lang="en-GB" sz="1000" dirty="0">
              <a:solidFill>
                <a:prstClr val="black">
                  <a:tint val="75000"/>
                </a:prstClr>
              </a:solidFill>
            </a:endParaRPr>
          </a:p>
        </p:txBody>
      </p:sp>
      <p:sp>
        <p:nvSpPr>
          <p:cNvPr id="6" name="Rectangle 5"/>
          <p:cNvSpPr/>
          <p:nvPr/>
        </p:nvSpPr>
        <p:spPr>
          <a:xfrm>
            <a:off x="0" y="301841"/>
            <a:ext cx="9241655" cy="738664"/>
          </a:xfrm>
          <a:prstGeom prst="rect">
            <a:avLst/>
          </a:prstGeom>
          <a:noFill/>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200" b="1" i="1" u="none" strike="noStrike" kern="0" cap="none" spc="0" normalizeH="0" baseline="0" noProof="0" dirty="0" smtClean="0">
                <a:ln w="11430"/>
                <a:solidFill>
                  <a:srgbClr val="696969"/>
                </a:solidFill>
                <a:effectLst/>
                <a:uLnTx/>
                <a:uFillTx/>
                <a:latin typeface="Arial" panose="020B0604020202020204" pitchFamily="34" charset="0"/>
                <a:cs typeface="Arial" panose="020B0604020202020204" pitchFamily="34" charset="0"/>
              </a:rPr>
              <a:t>Unique Selling Point Power banks</a:t>
            </a:r>
            <a:endParaRPr kumimoji="0" lang="en-US" sz="4200" b="1" i="1" u="none" strike="noStrike" kern="0" cap="none" spc="0" normalizeH="0" baseline="0" noProof="0" dirty="0" smtClean="0">
              <a:ln w="1905"/>
              <a:solidFill>
                <a:srgbClr val="696969"/>
              </a:solidFill>
              <a:effectLst>
                <a:innerShdw blurRad="69850" dist="43180" dir="5400000">
                  <a:srgbClr val="000000">
                    <a:alpha val="65000"/>
                  </a:srgbClr>
                </a:innerShdw>
              </a:effectLst>
              <a:uLnTx/>
              <a:uFillTx/>
              <a:latin typeface="Arial" panose="020B0604020202020204" pitchFamily="34" charset="0"/>
              <a:cs typeface="Arial" panose="020B0604020202020204" pitchFamily="34" charset="0"/>
            </a:endParaRPr>
          </a:p>
        </p:txBody>
      </p:sp>
      <p:sp>
        <p:nvSpPr>
          <p:cNvPr id="7" name="Content Placeholder 2"/>
          <p:cNvSpPr txBox="1">
            <a:spLocks/>
          </p:cNvSpPr>
          <p:nvPr/>
        </p:nvSpPr>
        <p:spPr>
          <a:xfrm>
            <a:off x="506027" y="1283555"/>
            <a:ext cx="8229600" cy="53285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The main USP with our power banks is that </a:t>
            </a:r>
            <a:r>
              <a:rPr kumimoji="0" lang="en-GB" sz="1400" b="1" i="0" u="none" strike="noStrike" kern="1200" cap="none" spc="0" normalizeH="0" baseline="0" noProof="0" dirty="0" smtClean="0">
                <a:ln>
                  <a:noFill/>
                </a:ln>
                <a:solidFill>
                  <a:srgbClr val="C00000"/>
                </a:solidFill>
                <a:effectLst/>
                <a:uLnTx/>
                <a:uFillTx/>
                <a:latin typeface="Arial" panose="020B0604020202020204" pitchFamily="34" charset="0"/>
                <a:cs typeface="Arial" panose="020B0604020202020204" pitchFamily="34" charset="0"/>
              </a:rPr>
              <a:t>they are safe!</a:t>
            </a:r>
            <a:endParaRPr kumimoji="0" lang="en-GB" sz="1400" b="0" i="0" u="none" strike="noStrike" kern="1200" cap="none" spc="0" normalizeH="0" baseline="0" noProof="0" dirty="0" smtClean="0">
              <a:ln>
                <a:noFill/>
              </a:ln>
              <a:solidFill>
                <a:srgbClr val="C0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14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Many customers are worried about poor quality components as these can cause PB’s to break or even explode.</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14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“We offer top quality PBs with all relevant safety features”:</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Wingdings" charset="2"/>
              <a:buChar char="ü"/>
              <a:tabLst/>
              <a:defRPr/>
            </a:pPr>
            <a:r>
              <a:rPr kumimoji="0" lang="en-GB" sz="14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Output over-current and over-voltage protection</a:t>
            </a:r>
          </a:p>
          <a:p>
            <a:pPr marL="342900" marR="0" lvl="0" indent="-342900" algn="l" defTabSz="914400" rtl="0" eaLnBrk="1" fontAlgn="auto" latinLnBrk="0" hangingPunct="1">
              <a:lnSpc>
                <a:spcPct val="100000"/>
              </a:lnSpc>
              <a:spcBef>
                <a:spcPct val="20000"/>
              </a:spcBef>
              <a:spcAft>
                <a:spcPts val="0"/>
              </a:spcAft>
              <a:buClrTx/>
              <a:buSzTx/>
              <a:buFont typeface="Wingdings" charset="2"/>
              <a:buChar char="ü"/>
              <a:tabLst/>
              <a:defRPr/>
            </a:pPr>
            <a:r>
              <a:rPr kumimoji="0" lang="en-GB" sz="14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Input over-current and over-voltage protection</a:t>
            </a:r>
          </a:p>
          <a:p>
            <a:pPr marL="342900" marR="0" lvl="0" indent="-342900" algn="l" defTabSz="914400" rtl="0" eaLnBrk="1" fontAlgn="auto" latinLnBrk="0" hangingPunct="1">
              <a:lnSpc>
                <a:spcPct val="100000"/>
              </a:lnSpc>
              <a:spcBef>
                <a:spcPct val="20000"/>
              </a:spcBef>
              <a:spcAft>
                <a:spcPts val="0"/>
              </a:spcAft>
              <a:buClrTx/>
              <a:buSzTx/>
              <a:buFont typeface="Wingdings" charset="2"/>
              <a:buChar char="ü"/>
              <a:tabLst/>
              <a:defRPr/>
            </a:pPr>
            <a:r>
              <a:rPr kumimoji="0" lang="en-GB" sz="14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High temperature shut down</a:t>
            </a:r>
          </a:p>
          <a:p>
            <a:pPr marL="342900" marR="0" lvl="0" indent="-342900" algn="l" defTabSz="914400" rtl="0" eaLnBrk="1" fontAlgn="auto" latinLnBrk="0" hangingPunct="1">
              <a:lnSpc>
                <a:spcPct val="100000"/>
              </a:lnSpc>
              <a:spcBef>
                <a:spcPct val="20000"/>
              </a:spcBef>
              <a:spcAft>
                <a:spcPts val="0"/>
              </a:spcAft>
              <a:buClrTx/>
              <a:buSzTx/>
              <a:buFont typeface="Wingdings" charset="2"/>
              <a:buChar char="ü"/>
              <a:tabLst/>
              <a:defRPr/>
            </a:pPr>
            <a:r>
              <a:rPr kumimoji="0" lang="en-GB" sz="14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Short-circuit protection</a:t>
            </a:r>
          </a:p>
          <a:p>
            <a:pPr marL="342900" marR="0" lvl="0" indent="-342900" algn="l" defTabSz="914400" rtl="0" eaLnBrk="1" fontAlgn="auto" latinLnBrk="0" hangingPunct="1">
              <a:lnSpc>
                <a:spcPct val="100000"/>
              </a:lnSpc>
              <a:spcBef>
                <a:spcPct val="20000"/>
              </a:spcBef>
              <a:spcAft>
                <a:spcPts val="0"/>
              </a:spcAft>
              <a:buClrTx/>
              <a:buSzTx/>
              <a:buFont typeface="Wingdings" charset="2"/>
              <a:buChar char="ü"/>
              <a:tabLst/>
              <a:defRPr/>
            </a:pPr>
            <a:r>
              <a:rPr kumimoji="0" lang="en-GB" sz="14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Electrostatic Discharge (ESD) protection</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All other services (except the warranty) are the same as for our USBs, e.g. quality branding and components, first class service, in house R&amp;D and production.</a:t>
            </a:r>
          </a:p>
        </p:txBody>
      </p:sp>
    </p:spTree>
    <p:extLst>
      <p:ext uri="{BB962C8B-B14F-4D97-AF65-F5344CB8AC3E}">
        <p14:creationId xmlns:p14="http://schemas.microsoft.com/office/powerpoint/2010/main" val="29076331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stretch>
            <a:fillRect/>
          </a:stretch>
        </p:blipFill>
        <p:spPr>
          <a:xfrm>
            <a:off x="-793" y="-594"/>
            <a:ext cx="9144793" cy="6858594"/>
          </a:xfrm>
          <a:prstGeom prst="rect">
            <a:avLst/>
          </a:prstGeom>
        </p:spPr>
      </p:pic>
      <p:sp>
        <p:nvSpPr>
          <p:cNvPr id="6" name="Content Placeholder 2"/>
          <p:cNvSpPr txBox="1">
            <a:spLocks/>
          </p:cNvSpPr>
          <p:nvPr/>
        </p:nvSpPr>
        <p:spPr>
          <a:xfrm>
            <a:off x="893672" y="274218"/>
            <a:ext cx="7931224" cy="6264696"/>
          </a:xfrm>
          <a:prstGeom prst="rect">
            <a:avLst/>
          </a:prstGeom>
        </p:spPr>
        <p:txBody>
          <a:bodyPr>
            <a:normAutofit fontScale="92500" lnSpcReduction="20000"/>
          </a:bodyPr>
          <a:lstStyle>
            <a:lvl1pPr marL="342886" indent="-342886" algn="l" defTabSz="457182" rtl="0" eaLnBrk="1" latinLnBrk="0" hangingPunct="1">
              <a:spcBef>
                <a:spcPct val="20000"/>
              </a:spcBef>
              <a:buFont typeface="Arial"/>
              <a:buChar char="•"/>
              <a:defRPr sz="3100" kern="1200">
                <a:solidFill>
                  <a:schemeClr val="tx1"/>
                </a:solidFill>
                <a:latin typeface="+mn-lt"/>
                <a:ea typeface="+mn-ea"/>
                <a:cs typeface="+mn-cs"/>
              </a:defRPr>
            </a:lvl1pPr>
            <a:lvl2pPr marL="742919" indent="-285739" algn="l" defTabSz="457182" rtl="0" eaLnBrk="1" latinLnBrk="0" hangingPunct="1">
              <a:spcBef>
                <a:spcPct val="20000"/>
              </a:spcBef>
              <a:buFont typeface="Arial"/>
              <a:buChar char="–"/>
              <a:defRPr sz="2800" kern="1200">
                <a:solidFill>
                  <a:schemeClr val="tx1"/>
                </a:solidFill>
                <a:latin typeface="+mn-lt"/>
                <a:ea typeface="+mn-ea"/>
                <a:cs typeface="+mn-cs"/>
              </a:defRPr>
            </a:lvl2pPr>
            <a:lvl3pPr marL="1142953" indent="-228591" algn="l" defTabSz="457182" rtl="0" eaLnBrk="1" latinLnBrk="0" hangingPunct="1">
              <a:spcBef>
                <a:spcPct val="20000"/>
              </a:spcBef>
              <a:buFont typeface="Arial"/>
              <a:buChar char="•"/>
              <a:defRPr sz="2400" kern="1200">
                <a:solidFill>
                  <a:schemeClr val="tx1"/>
                </a:solidFill>
                <a:latin typeface="+mn-lt"/>
                <a:ea typeface="+mn-ea"/>
                <a:cs typeface="+mn-cs"/>
              </a:defRPr>
            </a:lvl3pPr>
            <a:lvl4pPr marL="1600135" indent="-228591" algn="l" defTabSz="457182" rtl="0" eaLnBrk="1" latinLnBrk="0" hangingPunct="1">
              <a:spcBef>
                <a:spcPct val="20000"/>
              </a:spcBef>
              <a:buFont typeface="Arial"/>
              <a:buChar char="–"/>
              <a:defRPr sz="1900" kern="1200">
                <a:solidFill>
                  <a:schemeClr val="tx1"/>
                </a:solidFill>
                <a:latin typeface="+mn-lt"/>
                <a:ea typeface="+mn-ea"/>
                <a:cs typeface="+mn-cs"/>
              </a:defRPr>
            </a:lvl4pPr>
            <a:lvl5pPr marL="2057315" indent="-228591" algn="l" defTabSz="457182" rtl="0" eaLnBrk="1" latinLnBrk="0" hangingPunct="1">
              <a:spcBef>
                <a:spcPct val="20000"/>
              </a:spcBef>
              <a:buFont typeface="Arial"/>
              <a:buChar char="»"/>
              <a:defRPr sz="1900" kern="1200">
                <a:solidFill>
                  <a:schemeClr val="tx1"/>
                </a:solidFill>
                <a:latin typeface="+mn-lt"/>
                <a:ea typeface="+mn-ea"/>
                <a:cs typeface="+mn-cs"/>
              </a:defRPr>
            </a:lvl5pPr>
            <a:lvl6pPr marL="2514497" indent="-228591" algn="l" defTabSz="457182" rtl="0" eaLnBrk="1" latinLnBrk="0" hangingPunct="1">
              <a:spcBef>
                <a:spcPct val="20000"/>
              </a:spcBef>
              <a:buFont typeface="Arial"/>
              <a:buChar char="•"/>
              <a:defRPr sz="1900" kern="1200">
                <a:solidFill>
                  <a:schemeClr val="tx1"/>
                </a:solidFill>
                <a:latin typeface="+mn-lt"/>
                <a:ea typeface="+mn-ea"/>
                <a:cs typeface="+mn-cs"/>
              </a:defRPr>
            </a:lvl6pPr>
            <a:lvl7pPr marL="2971679" indent="-228591" algn="l" defTabSz="457182" rtl="0" eaLnBrk="1" latinLnBrk="0" hangingPunct="1">
              <a:spcBef>
                <a:spcPct val="20000"/>
              </a:spcBef>
              <a:buFont typeface="Arial"/>
              <a:buChar char="•"/>
              <a:defRPr sz="1900" kern="1200">
                <a:solidFill>
                  <a:schemeClr val="tx1"/>
                </a:solidFill>
                <a:latin typeface="+mn-lt"/>
                <a:ea typeface="+mn-ea"/>
                <a:cs typeface="+mn-cs"/>
              </a:defRPr>
            </a:lvl7pPr>
            <a:lvl8pPr marL="3428859" indent="-228591" algn="l" defTabSz="457182" rtl="0" eaLnBrk="1" latinLnBrk="0" hangingPunct="1">
              <a:spcBef>
                <a:spcPct val="20000"/>
              </a:spcBef>
              <a:buFont typeface="Arial"/>
              <a:buChar char="•"/>
              <a:defRPr sz="1900" kern="1200">
                <a:solidFill>
                  <a:schemeClr val="tx1"/>
                </a:solidFill>
                <a:latin typeface="+mn-lt"/>
                <a:ea typeface="+mn-ea"/>
                <a:cs typeface="+mn-cs"/>
              </a:defRPr>
            </a:lvl8pPr>
            <a:lvl9pPr marL="3886041" indent="-228591" algn="l" defTabSz="457182" rtl="0" eaLnBrk="1" latinLnBrk="0" hangingPunct="1">
              <a:spcBef>
                <a:spcPct val="20000"/>
              </a:spcBef>
              <a:buFont typeface="Arial"/>
              <a:buChar char="•"/>
              <a:defRPr sz="1900" kern="1200">
                <a:solidFill>
                  <a:schemeClr val="tx1"/>
                </a:solidFill>
                <a:latin typeface="+mn-lt"/>
                <a:ea typeface="+mn-ea"/>
                <a:cs typeface="+mn-cs"/>
              </a:defRPr>
            </a:lvl9pPr>
          </a:lstStyle>
          <a:p>
            <a:pPr marL="0" indent="0" algn="ctr">
              <a:buFont typeface="Arial"/>
              <a:buNone/>
            </a:pPr>
            <a:r>
              <a:rPr lang="en-GB" sz="2600" b="1" i="1" u="sng" dirty="0" smtClean="0">
                <a:solidFill>
                  <a:schemeClr val="tx1">
                    <a:lumMod val="65000"/>
                    <a:lumOff val="35000"/>
                  </a:schemeClr>
                </a:solidFill>
                <a:latin typeface="Arial" panose="020B0604020202020204" pitchFamily="34" charset="0"/>
                <a:cs typeface="Arial" panose="020B0604020202020204" pitchFamily="34" charset="0"/>
              </a:rPr>
              <a:t>Handling Power Bank objections / FAQs</a:t>
            </a:r>
          </a:p>
          <a:p>
            <a:pPr marL="0" indent="0" algn="ctr">
              <a:buFont typeface="Arial"/>
              <a:buNone/>
            </a:pPr>
            <a:endParaRPr lang="en-GB" sz="1400" b="1" i="1" dirty="0" smtClean="0">
              <a:solidFill>
                <a:srgbClr val="6E7378"/>
              </a:solidFill>
              <a:latin typeface="Arial" panose="020B0604020202020204" pitchFamily="34" charset="0"/>
              <a:cs typeface="Arial" panose="020B0604020202020204" pitchFamily="34" charset="0"/>
            </a:endParaRPr>
          </a:p>
          <a:p>
            <a:pPr marL="0" indent="0">
              <a:buFont typeface="Arial"/>
              <a:buNone/>
            </a:pPr>
            <a:r>
              <a:rPr lang="en-GB" sz="1200" b="1" dirty="0" smtClean="0">
                <a:solidFill>
                  <a:srgbClr val="A52036"/>
                </a:solidFill>
                <a:latin typeface="Arial" panose="020B0604020202020204" pitchFamily="34" charset="0"/>
                <a:cs typeface="Arial" panose="020B0604020202020204" pitchFamily="34" charset="0"/>
              </a:rPr>
              <a:t>Q: What capacities do we offer?</a:t>
            </a:r>
          </a:p>
          <a:p>
            <a:pPr marL="0" indent="0">
              <a:buFont typeface="Arial"/>
              <a:buNone/>
            </a:pPr>
            <a:r>
              <a:rPr lang="en-GB" sz="1200" dirty="0" smtClean="0">
                <a:solidFill>
                  <a:srgbClr val="6E7378"/>
                </a:solidFill>
                <a:latin typeface="Arial" panose="020B0604020202020204" pitchFamily="34" charset="0"/>
                <a:cs typeface="Arial" panose="020B0604020202020204" pitchFamily="34" charset="0"/>
              </a:rPr>
              <a:t>A: We offer capacities ranging from 2600 </a:t>
            </a:r>
            <a:r>
              <a:rPr lang="en-GB" sz="1200" dirty="0" err="1" smtClean="0">
                <a:solidFill>
                  <a:srgbClr val="6E7378"/>
                </a:solidFill>
                <a:latin typeface="Arial" panose="020B0604020202020204" pitchFamily="34" charset="0"/>
                <a:cs typeface="Arial" panose="020B0604020202020204" pitchFamily="34" charset="0"/>
              </a:rPr>
              <a:t>mAh</a:t>
            </a:r>
            <a:r>
              <a:rPr lang="en-GB" sz="1200" dirty="0" smtClean="0">
                <a:solidFill>
                  <a:srgbClr val="6E7378"/>
                </a:solidFill>
                <a:latin typeface="Arial" panose="020B0604020202020204" pitchFamily="34" charset="0"/>
                <a:cs typeface="Arial" panose="020B0604020202020204" pitchFamily="34" charset="0"/>
              </a:rPr>
              <a:t> to 6700 </a:t>
            </a:r>
            <a:r>
              <a:rPr lang="en-GB" sz="1200" dirty="0" err="1" smtClean="0">
                <a:solidFill>
                  <a:srgbClr val="6E7378"/>
                </a:solidFill>
                <a:latin typeface="Arial" panose="020B0604020202020204" pitchFamily="34" charset="0"/>
                <a:cs typeface="Arial" panose="020B0604020202020204" pitchFamily="34" charset="0"/>
              </a:rPr>
              <a:t>mAh</a:t>
            </a:r>
            <a:endParaRPr lang="en-GB" sz="1200" dirty="0" smtClean="0">
              <a:solidFill>
                <a:srgbClr val="6E7378"/>
              </a:solidFill>
              <a:latin typeface="Arial" panose="020B0604020202020204" pitchFamily="34" charset="0"/>
              <a:cs typeface="Arial" panose="020B0604020202020204" pitchFamily="34" charset="0"/>
            </a:endParaRPr>
          </a:p>
          <a:p>
            <a:pPr marL="0" indent="0">
              <a:buFont typeface="Arial"/>
              <a:buNone/>
            </a:pPr>
            <a:r>
              <a:rPr lang="en-GB" sz="1200" dirty="0" smtClean="0">
                <a:solidFill>
                  <a:srgbClr val="6E7378"/>
                </a:solidFill>
                <a:latin typeface="Arial" panose="020B0604020202020204" pitchFamily="34" charset="0"/>
                <a:cs typeface="Arial" panose="020B0604020202020204" pitchFamily="34" charset="0"/>
              </a:rPr>
              <a:t>For most users 3000 </a:t>
            </a:r>
            <a:r>
              <a:rPr lang="en-GB" sz="1200" dirty="0" err="1" smtClean="0">
                <a:solidFill>
                  <a:srgbClr val="6E7378"/>
                </a:solidFill>
                <a:latin typeface="Arial" panose="020B0604020202020204" pitchFamily="34" charset="0"/>
                <a:cs typeface="Arial" panose="020B0604020202020204" pitchFamily="34" charset="0"/>
              </a:rPr>
              <a:t>mAh</a:t>
            </a:r>
            <a:r>
              <a:rPr lang="en-GB" sz="1200" dirty="0" smtClean="0">
                <a:solidFill>
                  <a:srgbClr val="6E7378"/>
                </a:solidFill>
                <a:latin typeface="Arial" panose="020B0604020202020204" pitchFamily="34" charset="0"/>
                <a:cs typeface="Arial" panose="020B0604020202020204" pitchFamily="34" charset="0"/>
              </a:rPr>
              <a:t> is easily enough, as nearly all current phone models can be charged once or more with this capacity. Normally a power source for recharging the PB is readily available once the PB is empty.</a:t>
            </a:r>
          </a:p>
          <a:p>
            <a:pPr marL="0" indent="0">
              <a:buFont typeface="Arial"/>
              <a:buNone/>
            </a:pPr>
            <a:endParaRPr lang="en-GB" sz="1200" b="1" dirty="0" smtClean="0">
              <a:solidFill>
                <a:srgbClr val="6E7378"/>
              </a:solidFill>
              <a:latin typeface="Arial" panose="020B0604020202020204" pitchFamily="34" charset="0"/>
              <a:cs typeface="Arial" panose="020B0604020202020204" pitchFamily="34" charset="0"/>
            </a:endParaRPr>
          </a:p>
          <a:p>
            <a:pPr marL="0" indent="0">
              <a:buFont typeface="Arial"/>
              <a:buNone/>
            </a:pPr>
            <a:r>
              <a:rPr lang="en-GB" sz="1200" b="1" dirty="0" smtClean="0">
                <a:solidFill>
                  <a:srgbClr val="A52036"/>
                </a:solidFill>
                <a:latin typeface="Arial" panose="020B0604020202020204" pitchFamily="34" charset="0"/>
                <a:cs typeface="Arial" panose="020B0604020202020204" pitchFamily="34" charset="0"/>
              </a:rPr>
              <a:t>Q: I’ve heard that Power banks can be dangerous. Are your PBs safe?</a:t>
            </a:r>
          </a:p>
          <a:p>
            <a:pPr marL="0" indent="0">
              <a:buFont typeface="Arial"/>
              <a:buNone/>
            </a:pPr>
            <a:r>
              <a:rPr lang="en-GB" sz="1200" dirty="0" smtClean="0">
                <a:solidFill>
                  <a:srgbClr val="6E7378"/>
                </a:solidFill>
                <a:latin typeface="Arial" panose="020B0604020202020204" pitchFamily="34" charset="0"/>
                <a:cs typeface="Arial" panose="020B0604020202020204" pitchFamily="34" charset="0"/>
              </a:rPr>
              <a:t>A: Yes! Refer to safety features. (see following slides)</a:t>
            </a:r>
          </a:p>
          <a:p>
            <a:pPr marL="0" indent="0">
              <a:buFont typeface="Arial"/>
              <a:buNone/>
            </a:pPr>
            <a:endParaRPr lang="en-GB" sz="1200" b="1" dirty="0" smtClean="0">
              <a:solidFill>
                <a:srgbClr val="6E7378"/>
              </a:solidFill>
              <a:latin typeface="Arial" panose="020B0604020202020204" pitchFamily="34" charset="0"/>
              <a:cs typeface="Arial" panose="020B0604020202020204" pitchFamily="34" charset="0"/>
            </a:endParaRPr>
          </a:p>
          <a:p>
            <a:pPr marL="0" indent="0">
              <a:buFont typeface="Arial"/>
              <a:buNone/>
            </a:pPr>
            <a:r>
              <a:rPr lang="en-GB" sz="1200" b="1" dirty="0" smtClean="0">
                <a:solidFill>
                  <a:srgbClr val="A52036"/>
                </a:solidFill>
                <a:latin typeface="Arial" panose="020B0604020202020204" pitchFamily="34" charset="0"/>
                <a:cs typeface="Arial" panose="020B0604020202020204" pitchFamily="34" charset="0"/>
              </a:rPr>
              <a:t>Q: Is it compatible with all phones? </a:t>
            </a:r>
          </a:p>
          <a:p>
            <a:pPr marL="0" indent="0">
              <a:buFont typeface="Arial"/>
              <a:buNone/>
            </a:pPr>
            <a:r>
              <a:rPr lang="en-GB" sz="1200" dirty="0" smtClean="0">
                <a:solidFill>
                  <a:srgbClr val="6E7378"/>
                </a:solidFill>
                <a:latin typeface="Arial" panose="020B0604020202020204" pitchFamily="34" charset="0"/>
                <a:cs typeface="Arial" panose="020B0604020202020204" pitchFamily="34" charset="0"/>
              </a:rPr>
              <a:t>A: Yes. Different phones will need different cables. Refer to user manual of your phone.</a:t>
            </a:r>
          </a:p>
          <a:p>
            <a:pPr marL="0" indent="0">
              <a:buFont typeface="Arial"/>
              <a:buNone/>
            </a:pPr>
            <a:endParaRPr lang="en-GB" sz="1200" b="1" dirty="0" smtClean="0">
              <a:solidFill>
                <a:srgbClr val="6E7378"/>
              </a:solidFill>
              <a:latin typeface="Arial" panose="020B0604020202020204" pitchFamily="34" charset="0"/>
              <a:cs typeface="Arial" panose="020B0604020202020204" pitchFamily="34" charset="0"/>
            </a:endParaRPr>
          </a:p>
          <a:p>
            <a:pPr marL="0" indent="0">
              <a:buFont typeface="Arial"/>
              <a:buNone/>
            </a:pPr>
            <a:r>
              <a:rPr lang="en-GB" sz="1200" b="1" dirty="0" smtClean="0">
                <a:solidFill>
                  <a:srgbClr val="A52036"/>
                </a:solidFill>
                <a:latin typeface="Arial" panose="020B0604020202020204" pitchFamily="34" charset="0"/>
                <a:cs typeface="Arial" panose="020B0604020202020204" pitchFamily="34" charset="0"/>
              </a:rPr>
              <a:t>Q: I have an IPhone. Can I use it with my IPhone? Why don’t you supply an Apple cable?</a:t>
            </a:r>
          </a:p>
          <a:p>
            <a:pPr marL="0" indent="0">
              <a:buFont typeface="Arial"/>
              <a:buNone/>
            </a:pPr>
            <a:r>
              <a:rPr lang="en-GB" sz="1200" dirty="0" smtClean="0">
                <a:solidFill>
                  <a:srgbClr val="6E7378"/>
                </a:solidFill>
                <a:latin typeface="Arial" panose="020B0604020202020204" pitchFamily="34" charset="0"/>
                <a:cs typeface="Arial" panose="020B0604020202020204" pitchFamily="34" charset="0"/>
              </a:rPr>
              <a:t>A: Yes, with a lightning to USB cable supplied with Apple products. All Apple products come with a lightning to USB charger cable that can be used with the Power bank. (see diagram on following slide)</a:t>
            </a:r>
          </a:p>
          <a:p>
            <a:pPr marL="0" indent="0">
              <a:buFont typeface="Arial"/>
              <a:buNone/>
            </a:pPr>
            <a:endParaRPr lang="en-GB" sz="1200" b="1" dirty="0" smtClean="0">
              <a:solidFill>
                <a:srgbClr val="6E7378"/>
              </a:solidFill>
              <a:latin typeface="Arial" panose="020B0604020202020204" pitchFamily="34" charset="0"/>
              <a:cs typeface="Arial" panose="020B0604020202020204" pitchFamily="34" charset="0"/>
            </a:endParaRPr>
          </a:p>
          <a:p>
            <a:pPr marL="0" indent="0">
              <a:buFont typeface="Arial"/>
              <a:buNone/>
            </a:pPr>
            <a:r>
              <a:rPr lang="en-GB" sz="1200" b="1" dirty="0" smtClean="0">
                <a:solidFill>
                  <a:srgbClr val="A52036"/>
                </a:solidFill>
                <a:latin typeface="Arial" panose="020B0604020202020204" pitchFamily="34" charset="0"/>
                <a:cs typeface="Arial" panose="020B0604020202020204" pitchFamily="34" charset="0"/>
              </a:rPr>
              <a:t>Q: Why don’t the PB come fully charged?</a:t>
            </a:r>
          </a:p>
          <a:p>
            <a:pPr marL="0" indent="0">
              <a:buFont typeface="Arial"/>
              <a:buNone/>
            </a:pPr>
            <a:r>
              <a:rPr lang="en-GB" sz="1200" dirty="0" smtClean="0">
                <a:solidFill>
                  <a:srgbClr val="6E7378"/>
                </a:solidFill>
                <a:latin typeface="Arial" panose="020B0604020202020204" pitchFamily="34" charset="0"/>
                <a:cs typeface="Arial" panose="020B0604020202020204" pitchFamily="34" charset="0"/>
              </a:rPr>
              <a:t>A: For safety reasons it is not permitted to transport fully charged PBs as cargo on planes</a:t>
            </a:r>
          </a:p>
          <a:p>
            <a:pPr marL="0" indent="0">
              <a:buFont typeface="Arial"/>
              <a:buNone/>
            </a:pPr>
            <a:endParaRPr lang="en-GB" sz="1200" b="1" dirty="0" smtClean="0">
              <a:solidFill>
                <a:srgbClr val="6E7378"/>
              </a:solidFill>
              <a:latin typeface="Arial" panose="020B0604020202020204" pitchFamily="34" charset="0"/>
              <a:cs typeface="Arial" panose="020B0604020202020204" pitchFamily="34" charset="0"/>
            </a:endParaRPr>
          </a:p>
          <a:p>
            <a:pPr marL="0" indent="0">
              <a:buFont typeface="Arial"/>
              <a:buNone/>
            </a:pPr>
            <a:r>
              <a:rPr lang="en-GB" sz="1200" b="1" dirty="0" smtClean="0">
                <a:solidFill>
                  <a:srgbClr val="A52036"/>
                </a:solidFill>
                <a:latin typeface="Arial" panose="020B0604020202020204" pitchFamily="34" charset="0"/>
                <a:cs typeface="Arial" panose="020B0604020202020204" pitchFamily="34" charset="0"/>
              </a:rPr>
              <a:t>Q: Do they come pre-charged?</a:t>
            </a:r>
          </a:p>
          <a:p>
            <a:pPr marL="0" indent="0">
              <a:buFont typeface="Arial"/>
              <a:buNone/>
            </a:pPr>
            <a:r>
              <a:rPr lang="en-GB" sz="1200" dirty="0" smtClean="0">
                <a:solidFill>
                  <a:srgbClr val="6E7378"/>
                </a:solidFill>
                <a:latin typeface="Arial" panose="020B0604020202020204" pitchFamily="34" charset="0"/>
                <a:cs typeface="Arial" panose="020B0604020202020204" pitchFamily="34" charset="0"/>
              </a:rPr>
              <a:t>A: Power banks come ca. 30% pre-charged </a:t>
            </a:r>
          </a:p>
          <a:p>
            <a:pPr marL="0" indent="0">
              <a:buFont typeface="Arial"/>
              <a:buNone/>
            </a:pPr>
            <a:endParaRPr lang="en-GB" sz="1200" b="1" dirty="0" smtClean="0">
              <a:solidFill>
                <a:srgbClr val="6E7378"/>
              </a:solidFill>
              <a:latin typeface="Arial" panose="020B0604020202020204" pitchFamily="34" charset="0"/>
              <a:cs typeface="Arial" panose="020B0604020202020204" pitchFamily="34" charset="0"/>
            </a:endParaRPr>
          </a:p>
          <a:p>
            <a:pPr marL="0" indent="0">
              <a:buFont typeface="Arial"/>
              <a:buNone/>
            </a:pPr>
            <a:r>
              <a:rPr lang="en-GB" sz="1200" b="1" dirty="0" smtClean="0">
                <a:solidFill>
                  <a:srgbClr val="A52036"/>
                </a:solidFill>
                <a:latin typeface="Arial" panose="020B0604020202020204" pitchFamily="34" charset="0"/>
                <a:cs typeface="Arial" panose="020B0604020202020204" pitchFamily="34" charset="0"/>
              </a:rPr>
              <a:t>Q: Can I take my Power bank on the plane?</a:t>
            </a:r>
          </a:p>
          <a:p>
            <a:pPr marL="0" indent="0">
              <a:buFont typeface="Arial"/>
              <a:buNone/>
            </a:pPr>
            <a:r>
              <a:rPr lang="en-GB" sz="1200" dirty="0" smtClean="0">
                <a:solidFill>
                  <a:srgbClr val="6E7378"/>
                </a:solidFill>
                <a:latin typeface="Arial" panose="020B0604020202020204" pitchFamily="34" charset="0"/>
                <a:cs typeface="Arial" panose="020B0604020202020204" pitchFamily="34" charset="0"/>
              </a:rPr>
              <a:t>A: Guidelines on this are not completely clear at the moment. Some airlines allow for up to 2 PBs to be taken on as hand luggage. If in doubt, please check with your airline beforehand.</a:t>
            </a:r>
          </a:p>
          <a:p>
            <a:pPr marL="0" indent="0">
              <a:buFont typeface="Arial"/>
              <a:buNone/>
            </a:pPr>
            <a:endParaRPr lang="en-GB" sz="1200" b="1" dirty="0" smtClean="0">
              <a:solidFill>
                <a:srgbClr val="A52036"/>
              </a:solidFill>
              <a:latin typeface="Arial" panose="020B0604020202020204" pitchFamily="34" charset="0"/>
              <a:cs typeface="Arial" panose="020B0604020202020204" pitchFamily="34" charset="0"/>
            </a:endParaRPr>
          </a:p>
          <a:p>
            <a:pPr marL="0" indent="0">
              <a:buFont typeface="Arial"/>
              <a:buNone/>
            </a:pPr>
            <a:r>
              <a:rPr lang="en-GB" sz="1200" b="1" dirty="0" smtClean="0">
                <a:solidFill>
                  <a:srgbClr val="A52036"/>
                </a:solidFill>
                <a:latin typeface="Arial" panose="020B0604020202020204" pitchFamily="34" charset="0"/>
                <a:cs typeface="Arial" panose="020B0604020202020204" pitchFamily="34" charset="0"/>
              </a:rPr>
              <a:t>Q: What is the life cycle of a Power bank?</a:t>
            </a:r>
          </a:p>
          <a:p>
            <a:pPr marL="0" indent="0">
              <a:buFont typeface="Arial"/>
              <a:buNone/>
            </a:pPr>
            <a:r>
              <a:rPr lang="en-GB" sz="1200" dirty="0" smtClean="0">
                <a:solidFill>
                  <a:srgbClr val="6E7378"/>
                </a:solidFill>
                <a:latin typeface="Arial" panose="020B0604020202020204" pitchFamily="34" charset="0"/>
                <a:cs typeface="Arial" panose="020B0604020202020204" pitchFamily="34" charset="0"/>
              </a:rPr>
              <a:t>A: On average a Power bank - if properly maintained - can be used for about 400 - 500 cycles. </a:t>
            </a:r>
          </a:p>
          <a:p>
            <a:pPr marL="0" indent="0">
              <a:buFont typeface="Arial"/>
              <a:buNone/>
            </a:pPr>
            <a:r>
              <a:rPr lang="en-GB" sz="1200" dirty="0" smtClean="0">
                <a:solidFill>
                  <a:srgbClr val="6E7378"/>
                </a:solidFill>
                <a:latin typeface="Arial" panose="020B0604020202020204" pitchFamily="34" charset="0"/>
                <a:cs typeface="Arial" panose="020B0604020202020204" pitchFamily="34" charset="0"/>
              </a:rPr>
              <a:t>One cycle means a charge and then discharge. If you don’t charge the power bank fully before discharging it is still counted as one cycle. </a:t>
            </a:r>
          </a:p>
          <a:p>
            <a:pPr marL="0" indent="0">
              <a:buFont typeface="Arial"/>
              <a:buNone/>
            </a:pPr>
            <a:r>
              <a:rPr lang="en-GB" sz="1200" dirty="0" smtClean="0">
                <a:solidFill>
                  <a:srgbClr val="6E7378"/>
                </a:solidFill>
                <a:latin typeface="Arial" panose="020B0604020202020204" pitchFamily="34" charset="0"/>
                <a:cs typeface="Arial" panose="020B0604020202020204" pitchFamily="34" charset="0"/>
              </a:rPr>
              <a:t>The life-cycle also depends on the power banks storing conditions</a:t>
            </a:r>
          </a:p>
          <a:p>
            <a:pPr marL="0" indent="0">
              <a:buFont typeface="Arial"/>
              <a:buNone/>
            </a:pPr>
            <a:endParaRPr lang="en-GB" sz="1200" b="1" dirty="0" smtClean="0">
              <a:solidFill>
                <a:srgbClr val="6E7378"/>
              </a:solidFill>
              <a:latin typeface="Arial" panose="020B0604020202020204" pitchFamily="34" charset="0"/>
              <a:cs typeface="Arial" panose="020B0604020202020204" pitchFamily="34" charset="0"/>
            </a:endParaRPr>
          </a:p>
          <a:p>
            <a:pPr marL="0" indent="0">
              <a:buFont typeface="Arial"/>
              <a:buNone/>
            </a:pPr>
            <a:r>
              <a:rPr lang="en-GB" sz="1200" b="1" dirty="0" smtClean="0">
                <a:solidFill>
                  <a:srgbClr val="A52036"/>
                </a:solidFill>
                <a:latin typeface="Arial" panose="020B0604020202020204" pitchFamily="34" charset="0"/>
                <a:cs typeface="Arial" panose="020B0604020202020204" pitchFamily="34" charset="0"/>
              </a:rPr>
              <a:t>Q: What is the warranty period, and what does it cover?</a:t>
            </a:r>
          </a:p>
          <a:p>
            <a:pPr marL="0" indent="0">
              <a:buFont typeface="Arial"/>
              <a:buNone/>
            </a:pPr>
            <a:r>
              <a:rPr lang="en-GB" sz="1200" dirty="0" smtClean="0">
                <a:solidFill>
                  <a:srgbClr val="6E7378"/>
                </a:solidFill>
                <a:latin typeface="Arial" panose="020B0604020202020204" pitchFamily="34" charset="0"/>
                <a:cs typeface="Arial" panose="020B0604020202020204" pitchFamily="34" charset="0"/>
              </a:rPr>
              <a:t>A: The Warranty period is 2 years and can be applied for the power bank only, the cable is excluded.</a:t>
            </a:r>
            <a:endParaRPr lang="en-GB" sz="1200" dirty="0">
              <a:solidFill>
                <a:srgbClr val="6E73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9713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5" end="1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16" end="16"/>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xEl>
                                              <p:pRg st="18" end="18"/>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
                                            <p:txEl>
                                              <p:pRg st="19" end="19"/>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6">
                                            <p:txEl>
                                              <p:pRg st="21" end="21"/>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
                                            <p:txEl>
                                              <p:pRg st="22" end="22"/>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6">
                                            <p:txEl>
                                              <p:pRg st="24" end="24"/>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6">
                                            <p:txEl>
                                              <p:pRg st="25" end="25"/>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6">
                                            <p:txEl>
                                              <p:pRg st="26" end="26"/>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6">
                                            <p:txEl>
                                              <p:pRg st="27" end="27"/>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6">
                                            <p:txEl>
                                              <p:pRg st="29" end="29"/>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6">
                                            <p:txEl>
                                              <p:pRg st="30" end="3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Title 1"/>
          <p:cNvSpPr txBox="1">
            <a:spLocks/>
          </p:cNvSpPr>
          <p:nvPr/>
        </p:nvSpPr>
        <p:spPr>
          <a:xfrm>
            <a:off x="395536" y="472694"/>
            <a:ext cx="8229600" cy="706090"/>
          </a:xfrm>
          <a:prstGeom prst="rect">
            <a:avLst/>
          </a:prstGeom>
        </p:spPr>
        <p:txBody>
          <a:bodyPr>
            <a:noAutofit/>
          </a:bodyPr>
          <a:lstStyle>
            <a:lvl1pPr algn="ctr" defTabSz="457182" rtl="0" eaLnBrk="1" latinLnBrk="0" hangingPunct="1">
              <a:spcBef>
                <a:spcPct val="0"/>
              </a:spcBef>
              <a:buNone/>
              <a:defRPr sz="4400" kern="1200">
                <a:solidFill>
                  <a:schemeClr val="tx1"/>
                </a:solidFill>
                <a:latin typeface="+mj-lt"/>
                <a:ea typeface="+mj-ea"/>
                <a:cs typeface="+mj-cs"/>
              </a:defRPr>
            </a:lvl1pPr>
          </a:lstStyle>
          <a:p>
            <a:r>
              <a:rPr lang="en-US" b="1" i="1" dirty="0" smtClean="0">
                <a:ln w="11430"/>
                <a:solidFill>
                  <a:srgbClr val="696969"/>
                </a:solidFill>
                <a:latin typeface="Arial" panose="020B0604020202020204" pitchFamily="34" charset="0"/>
                <a:cs typeface="Arial" panose="020B0604020202020204" pitchFamily="34" charset="0"/>
              </a:rPr>
              <a:t>Power Bank packaging</a:t>
            </a:r>
            <a:r>
              <a:rPr lang="en-US" b="1" i="1" dirty="0" smtClean="0">
                <a:ln w="1905"/>
                <a:solidFill>
                  <a:srgbClr val="696969"/>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
            </a:r>
            <a:br>
              <a:rPr lang="en-US" b="1" i="1" dirty="0" smtClean="0">
                <a:ln w="1905"/>
                <a:solidFill>
                  <a:srgbClr val="696969"/>
                </a:solidFill>
                <a:effectLst>
                  <a:innerShdw blurRad="69850" dist="43180" dir="5400000">
                    <a:srgbClr val="000000">
                      <a:alpha val="65000"/>
                    </a:srgbClr>
                  </a:innerShdw>
                </a:effectLst>
                <a:latin typeface="Arial" panose="020B0604020202020204" pitchFamily="34" charset="0"/>
                <a:cs typeface="Arial" panose="020B0604020202020204" pitchFamily="34" charset="0"/>
              </a:rPr>
            </a:br>
            <a:endParaRPr lang="en-GB" dirty="0">
              <a:solidFill>
                <a:srgbClr val="696969"/>
              </a:solidFill>
              <a:latin typeface="Arial" panose="020B0604020202020204" pitchFamily="34" charset="0"/>
              <a:cs typeface="Arial" panose="020B0604020202020204" pitchFamily="34" charset="0"/>
            </a:endParaRPr>
          </a:p>
        </p:txBody>
      </p:sp>
      <p:sp>
        <p:nvSpPr>
          <p:cNvPr id="11" name="Content Placeholder 2"/>
          <p:cNvSpPr txBox="1">
            <a:spLocks/>
          </p:cNvSpPr>
          <p:nvPr/>
        </p:nvSpPr>
        <p:spPr>
          <a:xfrm>
            <a:off x="457199" y="1504586"/>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Packaging</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As standard, all Power Banks come with </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Micro-USB Charging Cable</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User Manual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rPr>
              <a:t>White Card Box</a:t>
            </a:r>
            <a:endParaRPr kumimoji="0" lang="en-GB" sz="2000" b="0" i="0" u="none" strike="noStrike" kern="1200" cap="none" spc="0" normalizeH="0" baseline="0" noProof="0" dirty="0" smtClean="0">
              <a:ln>
                <a:noFill/>
              </a:ln>
              <a:solidFill>
                <a:srgbClr val="696969"/>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36304" y="1976996"/>
            <a:ext cx="5948064" cy="1584480"/>
          </a:xfrm>
          <a:prstGeom prst="rect">
            <a:avLst/>
          </a:prstGeom>
        </p:spPr>
      </p:pic>
      <p:sp>
        <p:nvSpPr>
          <p:cNvPr id="13" name="Rounded Rectangle 12"/>
          <p:cNvSpPr/>
          <p:nvPr/>
        </p:nvSpPr>
        <p:spPr>
          <a:xfrm>
            <a:off x="827584" y="3820988"/>
            <a:ext cx="4464496" cy="1135378"/>
          </a:xfrm>
          <a:prstGeom prst="roundRect">
            <a:avLst/>
          </a:prstGeom>
          <a:solidFill>
            <a:srgbClr val="4F81BD">
              <a:alpha val="21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4" name="TextBox 13"/>
          <p:cNvSpPr txBox="1"/>
          <p:nvPr/>
        </p:nvSpPr>
        <p:spPr>
          <a:xfrm>
            <a:off x="827584" y="5332287"/>
            <a:ext cx="1906738" cy="646331"/>
          </a:xfrm>
          <a:prstGeom prst="rect">
            <a:avLst/>
          </a:prstGeom>
          <a:noFill/>
        </p:spPr>
        <p:txBody>
          <a:bodyPr wrap="square" rtlCol="0">
            <a:spAutoFit/>
          </a:bodyPr>
          <a:lstStyle/>
          <a:p>
            <a:r>
              <a:rPr lang="en-GB" sz="1200" dirty="0" smtClean="0">
                <a:solidFill>
                  <a:srgbClr val="696969"/>
                </a:solidFill>
                <a:latin typeface="Arial" panose="020B0604020202020204" pitchFamily="34" charset="0"/>
                <a:cs typeface="Arial" panose="020B0604020202020204" pitchFamily="34" charset="0"/>
              </a:rPr>
              <a:t>*The Tour and the Card come with an additional Lightning Adaptor</a:t>
            </a:r>
            <a:endParaRPr lang="en-GB" sz="1200" dirty="0">
              <a:solidFill>
                <a:srgbClr val="696969"/>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82395" y="5119267"/>
            <a:ext cx="4237604" cy="1325008"/>
          </a:xfrm>
          <a:prstGeom prst="rect">
            <a:avLst/>
          </a:prstGeom>
        </p:spPr>
      </p:pic>
    </p:spTree>
    <p:extLst>
      <p:ext uri="{BB962C8B-B14F-4D97-AF65-F5344CB8AC3E}">
        <p14:creationId xmlns:p14="http://schemas.microsoft.com/office/powerpoint/2010/main" val="4861978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Title 1"/>
          <p:cNvSpPr txBox="1">
            <a:spLocks/>
          </p:cNvSpPr>
          <p:nvPr/>
        </p:nvSpPr>
        <p:spPr>
          <a:xfrm>
            <a:off x="-43273" y="237933"/>
            <a:ext cx="8229600" cy="873656"/>
          </a:xfrm>
          <a:prstGeom prst="rect">
            <a:avLst/>
          </a:prstGeom>
        </p:spPr>
        <p:txBody>
          <a:bodyPr>
            <a:noAutofit/>
          </a:bodyPr>
          <a:lstStyle>
            <a:lvl1pPr algn="ctr" defTabSz="457182" rtl="0" eaLnBrk="1" latinLnBrk="0" hangingPunct="1">
              <a:spcBef>
                <a:spcPct val="0"/>
              </a:spcBef>
              <a:buNone/>
              <a:defRPr sz="4400" kern="1200">
                <a:solidFill>
                  <a:schemeClr val="tx1"/>
                </a:solidFill>
                <a:latin typeface="+mj-lt"/>
                <a:ea typeface="+mj-ea"/>
                <a:cs typeface="+mj-cs"/>
              </a:defRPr>
            </a:lvl1pPr>
          </a:lstStyle>
          <a:p>
            <a:r>
              <a:rPr lang="en-US" sz="3600" b="1" i="1" dirty="0" smtClean="0">
                <a:ln w="11430"/>
                <a:solidFill>
                  <a:srgbClr val="696969"/>
                </a:solidFill>
                <a:latin typeface="Arial" panose="020B0604020202020204" pitchFamily="34" charset="0"/>
                <a:cs typeface="Arial" panose="020B0604020202020204" pitchFamily="34" charset="0"/>
              </a:rPr>
              <a:t>Power Bank branding and pantone matching</a:t>
            </a:r>
            <a:r>
              <a:rPr lang="en-US" sz="3600" b="1" i="1" dirty="0" smtClean="0">
                <a:ln w="1905"/>
                <a:solidFill>
                  <a:srgbClr val="696969"/>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
            </a:r>
            <a:br>
              <a:rPr lang="en-US" sz="3600" b="1" i="1" dirty="0" smtClean="0">
                <a:ln w="1905"/>
                <a:solidFill>
                  <a:srgbClr val="696969"/>
                </a:solidFill>
                <a:effectLst>
                  <a:innerShdw blurRad="69850" dist="43180" dir="5400000">
                    <a:srgbClr val="000000">
                      <a:alpha val="65000"/>
                    </a:srgbClr>
                  </a:innerShdw>
                </a:effectLst>
                <a:latin typeface="Arial" panose="020B0604020202020204" pitchFamily="34" charset="0"/>
                <a:cs typeface="Arial" panose="020B0604020202020204" pitchFamily="34" charset="0"/>
              </a:rPr>
            </a:br>
            <a:endParaRPr lang="en-GB" sz="3600" dirty="0">
              <a:solidFill>
                <a:srgbClr val="696969"/>
              </a:solidFill>
              <a:latin typeface="Arial" panose="020B0604020202020204" pitchFamily="34" charset="0"/>
              <a:cs typeface="Arial" panose="020B0604020202020204" pitchFamily="34" charset="0"/>
            </a:endParaRPr>
          </a:p>
        </p:txBody>
      </p:sp>
      <p:sp>
        <p:nvSpPr>
          <p:cNvPr id="17" name="Content Placeholder 2"/>
          <p:cNvSpPr txBox="1">
            <a:spLocks/>
          </p:cNvSpPr>
          <p:nvPr/>
        </p:nvSpPr>
        <p:spPr>
          <a:xfrm>
            <a:off x="226379" y="1308999"/>
            <a:ext cx="8229600" cy="4525963"/>
          </a:xfrm>
          <a:prstGeom prst="rect">
            <a:avLst/>
          </a:prstGeom>
        </p:spPr>
        <p:txBody>
          <a:bodyPr>
            <a:normAutofit/>
          </a:bodyPr>
          <a:lstStyle>
            <a:lvl1pPr marL="342886" indent="-342886" algn="l" defTabSz="457182" rtl="0" eaLnBrk="1" latinLnBrk="0" hangingPunct="1">
              <a:spcBef>
                <a:spcPct val="20000"/>
              </a:spcBef>
              <a:buFont typeface="Arial"/>
              <a:buChar char="•"/>
              <a:defRPr sz="3100" kern="1200">
                <a:solidFill>
                  <a:schemeClr val="tx1"/>
                </a:solidFill>
                <a:latin typeface="+mn-lt"/>
                <a:ea typeface="+mn-ea"/>
                <a:cs typeface="+mn-cs"/>
              </a:defRPr>
            </a:lvl1pPr>
            <a:lvl2pPr marL="742919" indent="-285739" algn="l" defTabSz="457182" rtl="0" eaLnBrk="1" latinLnBrk="0" hangingPunct="1">
              <a:spcBef>
                <a:spcPct val="20000"/>
              </a:spcBef>
              <a:buFont typeface="Arial"/>
              <a:buChar char="–"/>
              <a:defRPr sz="2800" kern="1200">
                <a:solidFill>
                  <a:schemeClr val="tx1"/>
                </a:solidFill>
                <a:latin typeface="+mn-lt"/>
                <a:ea typeface="+mn-ea"/>
                <a:cs typeface="+mn-cs"/>
              </a:defRPr>
            </a:lvl2pPr>
            <a:lvl3pPr marL="1142953" indent="-228591" algn="l" defTabSz="457182" rtl="0" eaLnBrk="1" latinLnBrk="0" hangingPunct="1">
              <a:spcBef>
                <a:spcPct val="20000"/>
              </a:spcBef>
              <a:buFont typeface="Arial"/>
              <a:buChar char="•"/>
              <a:defRPr sz="2400" kern="1200">
                <a:solidFill>
                  <a:schemeClr val="tx1"/>
                </a:solidFill>
                <a:latin typeface="+mn-lt"/>
                <a:ea typeface="+mn-ea"/>
                <a:cs typeface="+mn-cs"/>
              </a:defRPr>
            </a:lvl3pPr>
            <a:lvl4pPr marL="1600135" indent="-228591" algn="l" defTabSz="457182" rtl="0" eaLnBrk="1" latinLnBrk="0" hangingPunct="1">
              <a:spcBef>
                <a:spcPct val="20000"/>
              </a:spcBef>
              <a:buFont typeface="Arial"/>
              <a:buChar char="–"/>
              <a:defRPr sz="1900" kern="1200">
                <a:solidFill>
                  <a:schemeClr val="tx1"/>
                </a:solidFill>
                <a:latin typeface="+mn-lt"/>
                <a:ea typeface="+mn-ea"/>
                <a:cs typeface="+mn-cs"/>
              </a:defRPr>
            </a:lvl4pPr>
            <a:lvl5pPr marL="2057315" indent="-228591" algn="l" defTabSz="457182" rtl="0" eaLnBrk="1" latinLnBrk="0" hangingPunct="1">
              <a:spcBef>
                <a:spcPct val="20000"/>
              </a:spcBef>
              <a:buFont typeface="Arial"/>
              <a:buChar char="»"/>
              <a:defRPr sz="1900" kern="1200">
                <a:solidFill>
                  <a:schemeClr val="tx1"/>
                </a:solidFill>
                <a:latin typeface="+mn-lt"/>
                <a:ea typeface="+mn-ea"/>
                <a:cs typeface="+mn-cs"/>
              </a:defRPr>
            </a:lvl5pPr>
            <a:lvl6pPr marL="2514497" indent="-228591" algn="l" defTabSz="457182" rtl="0" eaLnBrk="1" latinLnBrk="0" hangingPunct="1">
              <a:spcBef>
                <a:spcPct val="20000"/>
              </a:spcBef>
              <a:buFont typeface="Arial"/>
              <a:buChar char="•"/>
              <a:defRPr sz="1900" kern="1200">
                <a:solidFill>
                  <a:schemeClr val="tx1"/>
                </a:solidFill>
                <a:latin typeface="+mn-lt"/>
                <a:ea typeface="+mn-ea"/>
                <a:cs typeface="+mn-cs"/>
              </a:defRPr>
            </a:lvl6pPr>
            <a:lvl7pPr marL="2971679" indent="-228591" algn="l" defTabSz="457182" rtl="0" eaLnBrk="1" latinLnBrk="0" hangingPunct="1">
              <a:spcBef>
                <a:spcPct val="20000"/>
              </a:spcBef>
              <a:buFont typeface="Arial"/>
              <a:buChar char="•"/>
              <a:defRPr sz="1900" kern="1200">
                <a:solidFill>
                  <a:schemeClr val="tx1"/>
                </a:solidFill>
                <a:latin typeface="+mn-lt"/>
                <a:ea typeface="+mn-ea"/>
                <a:cs typeface="+mn-cs"/>
              </a:defRPr>
            </a:lvl7pPr>
            <a:lvl8pPr marL="3428859" indent="-228591" algn="l" defTabSz="457182" rtl="0" eaLnBrk="1" latinLnBrk="0" hangingPunct="1">
              <a:spcBef>
                <a:spcPct val="20000"/>
              </a:spcBef>
              <a:buFont typeface="Arial"/>
              <a:buChar char="•"/>
              <a:defRPr sz="1900" kern="1200">
                <a:solidFill>
                  <a:schemeClr val="tx1"/>
                </a:solidFill>
                <a:latin typeface="+mn-lt"/>
                <a:ea typeface="+mn-ea"/>
                <a:cs typeface="+mn-cs"/>
              </a:defRPr>
            </a:lvl8pPr>
            <a:lvl9pPr marL="3886041" indent="-228591" algn="l" defTabSz="457182" rtl="0" eaLnBrk="1" latinLnBrk="0" hangingPunct="1">
              <a:spcBef>
                <a:spcPct val="20000"/>
              </a:spcBef>
              <a:buFont typeface="Arial"/>
              <a:buChar char="•"/>
              <a:defRPr sz="1900" kern="1200">
                <a:solidFill>
                  <a:schemeClr val="tx1"/>
                </a:solidFill>
                <a:latin typeface="+mn-lt"/>
                <a:ea typeface="+mn-ea"/>
                <a:cs typeface="+mn-cs"/>
              </a:defRPr>
            </a:lvl9pPr>
          </a:lstStyle>
          <a:p>
            <a:r>
              <a:rPr lang="en-GB" sz="1800" dirty="0" smtClean="0">
                <a:solidFill>
                  <a:srgbClr val="696969"/>
                </a:solidFill>
                <a:latin typeface="Arial" panose="020B0604020202020204" pitchFamily="34" charset="0"/>
                <a:cs typeface="Arial" panose="020B0604020202020204" pitchFamily="34" charset="0"/>
              </a:rPr>
              <a:t>Branding</a:t>
            </a:r>
            <a:endParaRPr lang="en-GB" sz="1800" dirty="0">
              <a:solidFill>
                <a:srgbClr val="696969"/>
              </a:solidFill>
              <a:latin typeface="Arial" panose="020B0604020202020204" pitchFamily="34" charset="0"/>
              <a:cs typeface="Arial" panose="020B0604020202020204" pitchFamily="34" charset="0"/>
            </a:endParaRPr>
          </a:p>
        </p:txBody>
      </p:sp>
      <p:sp>
        <p:nvSpPr>
          <p:cNvPr id="19" name="TextBox 18"/>
          <p:cNvSpPr txBox="1"/>
          <p:nvPr/>
        </p:nvSpPr>
        <p:spPr>
          <a:xfrm>
            <a:off x="310649" y="1696722"/>
            <a:ext cx="938500" cy="861774"/>
          </a:xfrm>
          <a:prstGeom prst="rect">
            <a:avLst/>
          </a:prstGeom>
          <a:noFill/>
        </p:spPr>
        <p:txBody>
          <a:bodyPr wrap="square" rtlCol="0">
            <a:spAutoFit/>
          </a:bodyPr>
          <a:lstStyle/>
          <a:p>
            <a:pPr marL="171450" indent="-171450">
              <a:buFont typeface="Arial" charset="0"/>
              <a:buChar char="•"/>
            </a:pPr>
            <a:r>
              <a:rPr lang="en-GB" sz="1000" b="1" i="1" dirty="0" smtClean="0">
                <a:solidFill>
                  <a:srgbClr val="C00000"/>
                </a:solidFill>
                <a:latin typeface="Arial" panose="020B0604020202020204" pitchFamily="34" charset="0"/>
                <a:cs typeface="Arial" panose="020B0604020202020204" pitchFamily="34" charset="0"/>
              </a:rPr>
              <a:t>Element</a:t>
            </a:r>
          </a:p>
          <a:p>
            <a:pPr marL="171450" indent="-171450">
              <a:buFont typeface="Arial" charset="0"/>
              <a:buChar char="•"/>
            </a:pPr>
            <a:r>
              <a:rPr lang="en-GB" sz="1000" b="1" i="1" dirty="0" smtClean="0">
                <a:solidFill>
                  <a:srgbClr val="C00000"/>
                </a:solidFill>
                <a:latin typeface="Arial" panose="020B0604020202020204" pitchFamily="34" charset="0"/>
                <a:cs typeface="Arial" panose="020B0604020202020204" pitchFamily="34" charset="0"/>
              </a:rPr>
              <a:t>Core</a:t>
            </a:r>
          </a:p>
          <a:p>
            <a:pPr marL="171450" indent="-171450">
              <a:buFont typeface="Arial" charset="0"/>
              <a:buChar char="•"/>
            </a:pPr>
            <a:r>
              <a:rPr lang="en-GB" sz="1000" b="1" i="1" dirty="0" smtClean="0">
                <a:solidFill>
                  <a:srgbClr val="C00000"/>
                </a:solidFill>
                <a:latin typeface="Arial" panose="020B0604020202020204" pitchFamily="34" charset="0"/>
                <a:cs typeface="Arial" panose="020B0604020202020204" pitchFamily="34" charset="0"/>
              </a:rPr>
              <a:t>Lux</a:t>
            </a:r>
          </a:p>
          <a:p>
            <a:pPr marL="171450" indent="-171450">
              <a:buFont typeface="Arial" charset="0"/>
              <a:buChar char="•"/>
            </a:pPr>
            <a:r>
              <a:rPr lang="en-GB" sz="1000" b="1" i="1" dirty="0" smtClean="0">
                <a:solidFill>
                  <a:srgbClr val="C00000"/>
                </a:solidFill>
                <a:latin typeface="Arial" panose="020B0604020202020204" pitchFamily="34" charset="0"/>
                <a:cs typeface="Arial" panose="020B0604020202020204" pitchFamily="34" charset="0"/>
              </a:rPr>
              <a:t>Maple</a:t>
            </a:r>
          </a:p>
          <a:p>
            <a:pPr marL="171450" indent="-171450">
              <a:buFont typeface="Arial" charset="0"/>
              <a:buChar char="•"/>
            </a:pPr>
            <a:r>
              <a:rPr lang="en-GB" sz="1000" b="1" i="1" dirty="0" err="1" smtClean="0">
                <a:solidFill>
                  <a:srgbClr val="C00000"/>
                </a:solidFill>
                <a:latin typeface="Arial" panose="020B0604020202020204" pitchFamily="34" charset="0"/>
                <a:cs typeface="Arial" panose="020B0604020202020204" pitchFamily="34" charset="0"/>
              </a:rPr>
              <a:t>Foto</a:t>
            </a:r>
            <a:endParaRPr lang="en-GB" sz="1000" b="1" i="1" dirty="0" smtClean="0">
              <a:solidFill>
                <a:srgbClr val="C00000"/>
              </a:solidFill>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75528" y="1657642"/>
            <a:ext cx="640699" cy="792088"/>
          </a:xfrm>
          <a:prstGeom prst="rect">
            <a:avLst/>
          </a:prstGeom>
        </p:spPr>
      </p:pic>
      <p:pic>
        <p:nvPicPr>
          <p:cNvPr id="21" name="Picture 2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0649" y="2548435"/>
            <a:ext cx="2170584" cy="1135537"/>
          </a:xfrm>
          <a:prstGeom prst="rect">
            <a:avLst/>
          </a:prstGeom>
        </p:spPr>
      </p:pic>
      <p:sp>
        <p:nvSpPr>
          <p:cNvPr id="23" name="Rounded Rectangle 22"/>
          <p:cNvSpPr/>
          <p:nvPr/>
        </p:nvSpPr>
        <p:spPr>
          <a:xfrm>
            <a:off x="2859898" y="1627771"/>
            <a:ext cx="2423257" cy="2218347"/>
          </a:xfrm>
          <a:prstGeom prst="roundRect">
            <a:avLst/>
          </a:prstGeom>
          <a:solidFill>
            <a:srgbClr val="4F81BD">
              <a:alpha val="5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a:ea typeface="+mn-ea"/>
              <a:cs typeface="+mn-cs"/>
            </a:endParaRPr>
          </a:p>
        </p:txBody>
      </p:sp>
      <p:pic>
        <p:nvPicPr>
          <p:cNvPr id="24" name="Picture 2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32222" y="2433421"/>
            <a:ext cx="2215670" cy="1277456"/>
          </a:xfrm>
          <a:prstGeom prst="rect">
            <a:avLst/>
          </a:prstGeom>
        </p:spPr>
      </p:pic>
      <p:pic>
        <p:nvPicPr>
          <p:cNvPr id="26" name="Picture 2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32222" y="1969466"/>
            <a:ext cx="605010" cy="395353"/>
          </a:xfrm>
          <a:prstGeom prst="rect">
            <a:avLst/>
          </a:prstGeom>
        </p:spPr>
      </p:pic>
      <p:sp>
        <p:nvSpPr>
          <p:cNvPr id="27" name="TextBox 26"/>
          <p:cNvSpPr txBox="1"/>
          <p:nvPr/>
        </p:nvSpPr>
        <p:spPr>
          <a:xfrm>
            <a:off x="3245150" y="1719268"/>
            <a:ext cx="1449726" cy="307777"/>
          </a:xfrm>
          <a:prstGeom prst="rect">
            <a:avLst/>
          </a:prstGeom>
          <a:noFill/>
        </p:spPr>
        <p:txBody>
          <a:bodyPr wrap="square" rtlCol="0">
            <a:spAutoFit/>
          </a:bodyPr>
          <a:lstStyle/>
          <a:p>
            <a:pPr algn="ctr"/>
            <a:r>
              <a:rPr lang="en-GB" sz="1400" b="1" i="1" dirty="0" smtClean="0">
                <a:solidFill>
                  <a:srgbClr val="C00000"/>
                </a:solidFill>
              </a:rPr>
              <a:t>Encore</a:t>
            </a:r>
            <a:endParaRPr lang="en-GB" sz="1400" b="1" i="1" dirty="0">
              <a:solidFill>
                <a:srgbClr val="C00000"/>
              </a:solidFill>
            </a:endParaRPr>
          </a:p>
        </p:txBody>
      </p:sp>
      <p:sp>
        <p:nvSpPr>
          <p:cNvPr id="28" name="Rounded Rectangle 27"/>
          <p:cNvSpPr/>
          <p:nvPr/>
        </p:nvSpPr>
        <p:spPr>
          <a:xfrm>
            <a:off x="149986" y="1627772"/>
            <a:ext cx="2423257" cy="2218347"/>
          </a:xfrm>
          <a:prstGeom prst="roundRect">
            <a:avLst/>
          </a:prstGeom>
          <a:solidFill>
            <a:srgbClr val="4F81BD">
              <a:alpha val="5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a:ea typeface="+mn-ea"/>
              <a:cs typeface="+mn-cs"/>
            </a:endParaRPr>
          </a:p>
        </p:txBody>
      </p:sp>
      <p:pic>
        <p:nvPicPr>
          <p:cNvPr id="30" name="Picture 2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63904" y="2267217"/>
            <a:ext cx="2111831" cy="1277456"/>
          </a:xfrm>
          <a:prstGeom prst="rect">
            <a:avLst/>
          </a:prstGeom>
        </p:spPr>
      </p:pic>
      <p:sp>
        <p:nvSpPr>
          <p:cNvPr id="31" name="TextBox 30"/>
          <p:cNvSpPr txBox="1"/>
          <p:nvPr/>
        </p:nvSpPr>
        <p:spPr>
          <a:xfrm>
            <a:off x="6119704" y="1829523"/>
            <a:ext cx="1092236" cy="307777"/>
          </a:xfrm>
          <a:prstGeom prst="rect">
            <a:avLst/>
          </a:prstGeom>
          <a:noFill/>
        </p:spPr>
        <p:txBody>
          <a:bodyPr wrap="square" rtlCol="0">
            <a:spAutoFit/>
          </a:bodyPr>
          <a:lstStyle/>
          <a:p>
            <a:pPr algn="ctr"/>
            <a:r>
              <a:rPr lang="en-GB" sz="1400" b="1" i="1" dirty="0" smtClean="0">
                <a:solidFill>
                  <a:srgbClr val="C00000"/>
                </a:solidFill>
              </a:rPr>
              <a:t>Card</a:t>
            </a:r>
            <a:endParaRPr lang="en-GB" sz="1400" b="1" i="1" dirty="0">
              <a:solidFill>
                <a:srgbClr val="C00000"/>
              </a:solidFill>
            </a:endParaRPr>
          </a:p>
        </p:txBody>
      </p:sp>
      <p:pic>
        <p:nvPicPr>
          <p:cNvPr id="32" name="Picture 3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080326" y="3268115"/>
            <a:ext cx="858709" cy="463355"/>
          </a:xfrm>
          <a:prstGeom prst="rect">
            <a:avLst/>
          </a:prstGeom>
        </p:spPr>
      </p:pic>
      <p:pic>
        <p:nvPicPr>
          <p:cNvPr id="33" name="Picture 3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348377" y="5129552"/>
            <a:ext cx="2065660" cy="1238315"/>
          </a:xfrm>
          <a:prstGeom prst="rect">
            <a:avLst/>
          </a:prstGeom>
        </p:spPr>
      </p:pic>
      <p:sp>
        <p:nvSpPr>
          <p:cNvPr id="34" name="TextBox 33"/>
          <p:cNvSpPr txBox="1"/>
          <p:nvPr/>
        </p:nvSpPr>
        <p:spPr>
          <a:xfrm>
            <a:off x="5404316" y="4895413"/>
            <a:ext cx="1953782" cy="307777"/>
          </a:xfrm>
          <a:prstGeom prst="rect">
            <a:avLst/>
          </a:prstGeom>
          <a:noFill/>
        </p:spPr>
        <p:txBody>
          <a:bodyPr wrap="square" rtlCol="0">
            <a:spAutoFit/>
          </a:bodyPr>
          <a:lstStyle/>
          <a:p>
            <a:pPr algn="ctr"/>
            <a:r>
              <a:rPr lang="en-GB" sz="1400" b="1" i="1" dirty="0" smtClean="0">
                <a:solidFill>
                  <a:srgbClr val="C00000"/>
                </a:solidFill>
              </a:rPr>
              <a:t>Tour</a:t>
            </a:r>
            <a:endParaRPr lang="en-GB" sz="1400" b="1" i="1" dirty="0">
              <a:solidFill>
                <a:srgbClr val="C00000"/>
              </a:solidFill>
            </a:endParaRPr>
          </a:p>
        </p:txBody>
      </p:sp>
      <p:pic>
        <p:nvPicPr>
          <p:cNvPr id="35" name="Picture 34"/>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462281" y="6001333"/>
            <a:ext cx="1047399" cy="537581"/>
          </a:xfrm>
          <a:prstGeom prst="rect">
            <a:avLst/>
          </a:prstGeom>
        </p:spPr>
      </p:pic>
      <p:pic>
        <p:nvPicPr>
          <p:cNvPr id="36" name="Picture 35"/>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93686" y="5119581"/>
            <a:ext cx="2222031" cy="1258259"/>
          </a:xfrm>
          <a:prstGeom prst="rect">
            <a:avLst/>
          </a:prstGeom>
        </p:spPr>
      </p:pic>
      <p:sp>
        <p:nvSpPr>
          <p:cNvPr id="37" name="TextBox 36"/>
          <p:cNvSpPr txBox="1"/>
          <p:nvPr/>
        </p:nvSpPr>
        <p:spPr>
          <a:xfrm>
            <a:off x="1263621" y="4843651"/>
            <a:ext cx="1449726" cy="307777"/>
          </a:xfrm>
          <a:prstGeom prst="rect">
            <a:avLst/>
          </a:prstGeom>
          <a:noFill/>
        </p:spPr>
        <p:txBody>
          <a:bodyPr wrap="square" rtlCol="0">
            <a:spAutoFit/>
          </a:bodyPr>
          <a:lstStyle/>
          <a:p>
            <a:pPr algn="ctr"/>
            <a:r>
              <a:rPr lang="en-GB" sz="1400" b="1" i="1" dirty="0" smtClean="0">
                <a:solidFill>
                  <a:srgbClr val="C00000"/>
                </a:solidFill>
              </a:rPr>
              <a:t>Journey</a:t>
            </a:r>
            <a:endParaRPr lang="en-GB" sz="1400" b="1" i="1" dirty="0">
              <a:solidFill>
                <a:srgbClr val="C00000"/>
              </a:solidFill>
            </a:endParaRPr>
          </a:p>
        </p:txBody>
      </p:sp>
      <p:pic>
        <p:nvPicPr>
          <p:cNvPr id="38" name="Picture 37"/>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187172" y="6003433"/>
            <a:ext cx="928545" cy="516140"/>
          </a:xfrm>
          <a:prstGeom prst="rect">
            <a:avLst/>
          </a:prstGeom>
        </p:spPr>
      </p:pic>
      <p:sp>
        <p:nvSpPr>
          <p:cNvPr id="40" name="Rounded Rectangle 39"/>
          <p:cNvSpPr/>
          <p:nvPr/>
        </p:nvSpPr>
        <p:spPr>
          <a:xfrm>
            <a:off x="5622304" y="1627770"/>
            <a:ext cx="2423257" cy="2218347"/>
          </a:xfrm>
          <a:prstGeom prst="roundRect">
            <a:avLst/>
          </a:prstGeom>
          <a:solidFill>
            <a:srgbClr val="4F81BD">
              <a:alpha val="5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1" name="Rounded Rectangle 40"/>
          <p:cNvSpPr/>
          <p:nvPr/>
        </p:nvSpPr>
        <p:spPr>
          <a:xfrm>
            <a:off x="755930" y="4569582"/>
            <a:ext cx="2423257" cy="2218347"/>
          </a:xfrm>
          <a:prstGeom prst="roundRect">
            <a:avLst/>
          </a:prstGeom>
          <a:solidFill>
            <a:srgbClr val="4F81BD">
              <a:alpha val="5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3" name="Rounded Rectangle 42"/>
          <p:cNvSpPr/>
          <p:nvPr/>
        </p:nvSpPr>
        <p:spPr>
          <a:xfrm>
            <a:off x="5196742" y="4569582"/>
            <a:ext cx="2423257" cy="2218347"/>
          </a:xfrm>
          <a:prstGeom prst="roundRect">
            <a:avLst/>
          </a:prstGeom>
          <a:solidFill>
            <a:srgbClr val="4F81BD">
              <a:alpha val="5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4" name="TextBox 43"/>
          <p:cNvSpPr txBox="1"/>
          <p:nvPr/>
        </p:nvSpPr>
        <p:spPr>
          <a:xfrm>
            <a:off x="550720" y="3948812"/>
            <a:ext cx="7335047" cy="615553"/>
          </a:xfrm>
          <a:prstGeom prst="rect">
            <a:avLst/>
          </a:prstGeom>
          <a:noFill/>
        </p:spPr>
        <p:txBody>
          <a:bodyPr wrap="square" rtlCol="0">
            <a:spAutoFit/>
          </a:bodyPr>
          <a:lstStyle/>
          <a:p>
            <a:pPr marL="285750" indent="-285750" algn="ctr">
              <a:buFont typeface="Wingdings" charset="2"/>
              <a:buChar char="ü"/>
            </a:pPr>
            <a:r>
              <a:rPr lang="en-GB" dirty="0" smtClean="0">
                <a:solidFill>
                  <a:srgbClr val="348EC2"/>
                </a:solidFill>
              </a:rPr>
              <a:t>Pantone Matching: 3 Power models can have pantone matched shells </a:t>
            </a:r>
            <a:r>
              <a:rPr lang="mr-IN" dirty="0" smtClean="0">
                <a:solidFill>
                  <a:srgbClr val="348EC2"/>
                </a:solidFill>
              </a:rPr>
              <a:t>–</a:t>
            </a:r>
            <a:r>
              <a:rPr lang="en-GB" dirty="0" smtClean="0">
                <a:solidFill>
                  <a:srgbClr val="348EC2"/>
                </a:solidFill>
              </a:rPr>
              <a:t> for a full and up to date list please use the price list.</a:t>
            </a:r>
            <a:endParaRPr lang="en-GB" dirty="0">
              <a:solidFill>
                <a:srgbClr val="348EC2"/>
              </a:solidFill>
            </a:endParaRPr>
          </a:p>
        </p:txBody>
      </p:sp>
    </p:spTree>
    <p:extLst>
      <p:ext uri="{BB962C8B-B14F-4D97-AF65-F5344CB8AC3E}">
        <p14:creationId xmlns:p14="http://schemas.microsoft.com/office/powerpoint/2010/main" val="35935986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lashbay PPT Template" id="{8BBCDBDB-91F2-4F32-A686-920C4EBFCA37}" vid="{87045DE2-AAA6-493C-828F-D4A3E118FFEF}"/>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1475</TotalTime>
  <Words>2024</Words>
  <Application>Microsoft Macintosh PowerPoint</Application>
  <PresentationFormat>On-screen Show (4:3)</PresentationFormat>
  <Paragraphs>288</Paragraphs>
  <Slides>22</Slides>
  <Notes>8</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22</vt:i4>
      </vt:variant>
    </vt:vector>
  </HeadingPairs>
  <TitlesOfParts>
    <vt:vector size="31" baseType="lpstr">
      <vt:lpstr>Calibri</vt:lpstr>
      <vt:lpstr>Courier New</vt:lpstr>
      <vt:lpstr>Mangal</vt:lpstr>
      <vt:lpstr>Wingdings</vt:lpstr>
      <vt:lpstr>Arial</vt:lpstr>
      <vt:lpstr>Office Theme</vt:lpstr>
      <vt:lpstr>1_Office Theme</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Kamila Piatkowska</dc:creator>
  <cp:lastModifiedBy>IT Support</cp:lastModifiedBy>
  <cp:revision>85</cp:revision>
  <dcterms:created xsi:type="dcterms:W3CDTF">2013-10-22T14:51:11Z</dcterms:created>
  <dcterms:modified xsi:type="dcterms:W3CDTF">2017-08-11T17:13:48Z</dcterms:modified>
</cp:coreProperties>
</file>