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4"/>
  </p:notesMasterIdLst>
  <p:sldIdLst>
    <p:sldId id="27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B50A39"/>
    <a:srgbClr val="878787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46" y="10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BCC-EBD9-457C-A621-DCEF316FE25F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239-65B8-4129-8FE8-C464F08A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CF17-39B5-4028-A604-9F42BF1D6CBA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1DF6-D59F-406B-A7AF-2F12B55FD52E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1B6A-03A6-4E8E-9632-52FACF21571D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69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00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609C-3AE2-4FF1-893B-1623985C8483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D11-8897-4B4F-9D59-E65DFA638BFC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F35C-DEA4-48EE-869E-7F4C36CE6D0D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BEE5-27F0-4FEE-846E-F764F927BA20}" type="datetime1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66E-FF3C-4AD0-9C9D-C35B39F3A848}" type="datetime1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9B86-BA5B-43A5-BB8B-7C1F5521C034}" type="datetime1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678-62DF-4B7B-96D0-71C13BFC21BB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F39-FA06-4908-88A7-C7128DF385FC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4626-52B2-44D7-ADDD-F6F0BBE79FE2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5" y="268857"/>
            <a:ext cx="3458078" cy="12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09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2" y="6168905"/>
            <a:ext cx="1604338" cy="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7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38687" y="1340527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7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Emails</a:t>
            </a: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\\UK-FP-01\homet$\joanna.n\Desktop\em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31" y="4847207"/>
            <a:ext cx="1308212" cy="18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5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5429" y="713409"/>
            <a:ext cx="61014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</a:rPr>
              <a:t>Refresh Leads/Customers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5270" y="2421415"/>
            <a:ext cx="71287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Contacting your prospective &amp; existing customers every three months or sooner builds trust &amp; professionalism and keeps “top of mind” awareness.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Remind the customer of their last order/last enquiry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Suggest our new models by sending samples of our new models + </a:t>
            </a:r>
            <a:r>
              <a:rPr kumimoji="0" lang="en-GB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Powerbank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Give customer reasons to buy (events, gifts etc..)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Suggest new avenues when customer is interested (schedule a new phone call)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7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4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0797" y="802412"/>
            <a:ext cx="3071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Email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174151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Form:</a:t>
            </a: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Correct email formatting :</a:t>
            </a:r>
          </a:p>
          <a:p>
            <a:pPr algn="l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font colour &amp; font size </a:t>
            </a:r>
          </a:p>
          <a:p>
            <a:pPr algn="l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(must match signature)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Clear layout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 structure of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autotext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typed text</a:t>
            </a:r>
          </a:p>
          <a:p>
            <a:pPr algn="l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Suitable amount of text :</a:t>
            </a:r>
          </a:p>
          <a:p>
            <a:pPr algn="l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Concise</a:t>
            </a:r>
          </a:p>
          <a:p>
            <a:pPr algn="l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Fast response at first contact:</a:t>
            </a:r>
          </a:p>
          <a:p>
            <a:pPr algn="l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Respond within 15 minutes (Max 45min)</a:t>
            </a:r>
          </a:p>
          <a:p>
            <a:endParaRPr lang="en-GB" sz="2400" b="1" i="1" dirty="0"/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63" y="1643864"/>
            <a:ext cx="3896584" cy="43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8527" y="599646"/>
            <a:ext cx="69231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u="sng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Substance:</a:t>
            </a:r>
          </a:p>
          <a:p>
            <a:endParaRPr lang="en-GB" sz="16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subject line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subject with customer’s/company name. People are receiving plenty of emails every day,  your email has to be identified quickly &amp; efficiently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attachment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group image attached or specific images relating to customer inquiry</a:t>
            </a:r>
          </a:p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Insightful first 2 sentences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relevant companies in their industry we have already supplied (or if we supplied them in another territory)</a:t>
            </a:r>
          </a:p>
          <a:p>
            <a:endParaRPr lang="en-GB" sz="16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6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600" i="1" dirty="0">
                <a:solidFill>
                  <a:srgbClr val="B50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 supplied your company in Germany and we will be more than happy to work with your company based in UK as well”</a:t>
            </a:r>
          </a:p>
        </p:txBody>
      </p:sp>
    </p:spTree>
    <p:extLst>
      <p:ext uri="{BB962C8B-B14F-4D97-AF65-F5344CB8AC3E}">
        <p14:creationId xmlns:p14="http://schemas.microsoft.com/office/powerpoint/2010/main" val="763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1663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Sample pack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Mention the sample pack will arrive within 24 hours (check the correct address with customer)</a:t>
            </a: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a quick virtual proof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Pro-active seeking of customer’s logo (Google) / quick turnaround of relevant virtual proof if logo received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520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“You will find attached the virtual proof with your logo. What do you think about it?”</a:t>
            </a:r>
          </a:p>
          <a:p>
            <a:pPr marL="0" marR="0" lvl="0" indent="0" algn="ctr" defTabSz="4571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78" y="908720"/>
            <a:ext cx="4038044" cy="171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05" y="3884132"/>
            <a:ext cx="1880989" cy="21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6038" y="1580226"/>
            <a:ext cx="7217545" cy="442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quoting method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Use of quote and pricelist</a:t>
            </a: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Upselling when appropriate (accessories etc..)</a:t>
            </a: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Match your price with the kind of company you are dealing with + the quantity</a:t>
            </a: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specific date and time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Specific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to:</a:t>
            </a:r>
          </a:p>
          <a:p>
            <a:endParaRPr lang="en-GB" sz="1400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lead time: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order today, you will receive the goods on </a:t>
            </a:r>
            <a:endParaRPr lang="en-GB" sz="1400" i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Monday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1400" i="1" baseline="300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to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LVMH </a:t>
            </a:r>
            <a:r>
              <a:rPr lang="fr-FR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58-60, avenue de la Grande Armée 75017 Paris «</a:t>
            </a:r>
            <a:endParaRPr lang="en-GB" sz="1400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the decision will be taken: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can you make a decision? - Following our 	conversation, I’ve noted that you will make a decision at the end of next week</a:t>
            </a:r>
          </a:p>
          <a:p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Date you will call the customer back: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will call you back next Tuesday to talk 	about that and answer to your possible other questions</a:t>
            </a:r>
          </a:p>
          <a:p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Defining next step in sales cycles</a:t>
            </a:r>
          </a:p>
          <a:p>
            <a:pPr algn="just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algn="just">
              <a:buNone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customer toward a purchase</a:t>
            </a:r>
          </a:p>
        </p:txBody>
      </p:sp>
    </p:spTree>
    <p:extLst>
      <p:ext uri="{BB962C8B-B14F-4D97-AF65-F5344CB8AC3E}">
        <p14:creationId xmlns:p14="http://schemas.microsoft.com/office/powerpoint/2010/main" val="3383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9040" y="525152"/>
            <a:ext cx="2494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</a:rPr>
              <a:t>Follow-up</a:t>
            </a:r>
            <a:endParaRPr lang="en-US" sz="4400" b="1" i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165" y="1577405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attach a virtual proof to your email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to customer’s initial requirement ( What information is helpful in the lead form?)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date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The model &amp; the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4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fr-FR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about the samples pack?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like any of our models?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Intelligent use of price match where required 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take no for an answer!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memo email after every call</a:t>
            </a:r>
          </a:p>
          <a:p>
            <a:pPr algn="l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 why Flashbay is the best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supplier (sample,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leadtime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very good review from customers, 10 years warranty etc...)</a:t>
            </a:r>
          </a:p>
          <a:p>
            <a:pPr marL="514350" indent="-514350" algn="l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5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201" y="452668"/>
            <a:ext cx="2946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201" y="844685"/>
            <a:ext cx="712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free shipping cost / offer accessories (check before with your group leaders)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201" y="1465526"/>
            <a:ext cx="4546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flashdrives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: 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201" y="1870504"/>
            <a:ext cx="53927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</a:t>
            </a:r>
            <a:r>
              <a:rPr lang="fr-FR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gift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collaborators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fr-FR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solidFill>
                <a:srgbClr val="696969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69696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921" y="3317054"/>
            <a:ext cx="6771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USBs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 CD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201" y="3866025"/>
            <a:ext cx="4314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 drives are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laptops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</a:t>
            </a:r>
            <a:endParaRPr lang="fr-FR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laptops have </a:t>
            </a:r>
            <a:r>
              <a:rPr lang="fr-FR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USB port  </a:t>
            </a:r>
          </a:p>
        </p:txBody>
      </p:sp>
    </p:spTree>
    <p:extLst>
      <p:ext uri="{BB962C8B-B14F-4D97-AF65-F5344CB8AC3E}">
        <p14:creationId xmlns:p14="http://schemas.microsoft.com/office/powerpoint/2010/main" val="1351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91" y="692687"/>
            <a:ext cx="418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Flashbay Link </a:t>
            </a:r>
            <a:endParaRPr lang="en-GB" sz="1400" b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6893"/>
            <a:ext cx="5035433" cy="4586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33" y="2706457"/>
            <a:ext cx="3943651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39" y="351055"/>
            <a:ext cx="560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Attach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doc -  Are all USB Flash drives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6969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 </a:t>
            </a:r>
            <a:endParaRPr kumimoji="0" lang="en-GB" sz="1400" b="1" i="0" u="none" strike="noStrike" kern="0" cap="none" spc="0" normalizeH="0" baseline="0" noProof="0" dirty="0" smtClean="0">
              <a:ln>
                <a:noFill/>
              </a:ln>
              <a:solidFill>
                <a:srgbClr val="6969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4" y="1068995"/>
            <a:ext cx="4547440" cy="448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315</Words>
  <Application>Microsoft Office PowerPoint</Application>
  <PresentationFormat>On-screen Show (4:3)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Vincent</dc:creator>
  <cp:lastModifiedBy>Kamila Piatkowska</cp:lastModifiedBy>
  <cp:revision>54</cp:revision>
  <dcterms:created xsi:type="dcterms:W3CDTF">2013-10-22T14:51:11Z</dcterms:created>
  <dcterms:modified xsi:type="dcterms:W3CDTF">2017-08-03T13:32:35Z</dcterms:modified>
</cp:coreProperties>
</file>