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9" r:id="rId4"/>
    <p:sldId id="268" r:id="rId5"/>
    <p:sldId id="260" r:id="rId6"/>
    <p:sldId id="262" r:id="rId7"/>
    <p:sldId id="259" r:id="rId8"/>
    <p:sldId id="267" r:id="rId9"/>
    <p:sldId id="270" r:id="rId10"/>
    <p:sldId id="271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7CC9F-4A53-4604-834E-DEEA35CEC044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97E18-B847-4211-9B9B-0EEA81D74E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98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0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18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65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1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2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4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24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37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0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8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32B3-2132-41A3-B1E5-02BADC2BA5D9}" type="datetimeFigureOut">
              <a:rPr lang="en-GB" smtClean="0"/>
              <a:pPr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E858-9E6B-439B-A95F-34D4CEE186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92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iki.flashbay.com/index.php/Product_Knowled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hiptrack@flashbay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00" y="404664"/>
            <a:ext cx="2747396" cy="226660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91680" y="2967335"/>
            <a:ext cx="62646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1430"/>
                <a:solidFill>
                  <a:srgbClr val="A52036"/>
                </a:solidFill>
              </a:rPr>
              <a:t>Aftersales</a:t>
            </a:r>
            <a:endParaRPr lang="en-US" sz="5400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4098" name="Picture 2" descr="\\UK-FP-01\homet$\joanna.n\Desktop\scot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940"/>
            <a:ext cx="937081" cy="22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9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487014" cy="5958795"/>
          </a:xfrm>
        </p:spPr>
      </p:pic>
    </p:spTree>
    <p:extLst>
      <p:ext uri="{BB962C8B-B14F-4D97-AF65-F5344CB8AC3E}">
        <p14:creationId xmlns:p14="http://schemas.microsoft.com/office/powerpoint/2010/main" val="331756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Aftersales Resolution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Once the aftersales case has been resolved and the customer is happy with the outcome then your Group Leader will conduct a brief meeting with you to determine what steps could have been taken to avoid similar cases arising in the future.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103354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smtClean="0"/>
              <a:t>The </a:t>
            </a:r>
            <a:r>
              <a:rPr lang="en-GB" sz="1600" dirty="0" err="1" smtClean="0"/>
              <a:t>Flashbay</a:t>
            </a:r>
            <a:r>
              <a:rPr lang="en-GB" sz="1600" dirty="0" smtClean="0"/>
              <a:t> wiki is an incredibly valuable resource and contains lots of information pertaining to past aftersales cases and general product knowledge.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G</a:t>
            </a:r>
            <a:r>
              <a:rPr lang="en-GB" sz="1600" dirty="0" smtClean="0"/>
              <a:t>ood places to start are: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/>
              <a:t>http://wiki.flashbay.com/index.php/After_Sales_Awareness</a:t>
            </a:r>
          </a:p>
          <a:p>
            <a:pPr marL="0" indent="0">
              <a:buNone/>
            </a:pPr>
            <a:r>
              <a:rPr lang="en-GB" sz="1600" dirty="0">
                <a:hlinkClick r:id="rId2"/>
              </a:rPr>
              <a:t>http://</a:t>
            </a:r>
            <a:r>
              <a:rPr lang="en-GB" sz="1600" dirty="0" smtClean="0">
                <a:hlinkClick r:id="rId2"/>
              </a:rPr>
              <a:t>wiki.flashbay.com/index.php/Product_Knowledge#Services</a:t>
            </a: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These resources are constantly updated so try to check and refresh your product knowledge from time to time.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 </a:t>
            </a: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339752" y="188640"/>
            <a:ext cx="424847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Further Reading</a:t>
            </a:r>
            <a:endParaRPr 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Aftersales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refers to all measures, which are taken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manufacturers and retailers in order for a successful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sale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their customer.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Aftersales service encourages repeat and additional purchases, increasing customer satisfaction and ensuring long-term customer loyalty.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Diligent 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Aftersales care often ensures a higher future margin than new business, and is a sustainable way to increase customer value and profitability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Our Aftersales department deals with all issues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arise post sales, in order to maintain a business relationship with the customer. Our aftersales team is located in our UK warehouse, which we will be visiting today.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62642" y="332656"/>
            <a:ext cx="47114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What is Aftersales?</a:t>
            </a:r>
            <a:endParaRPr lang="en-US" sz="44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Plan for today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Reporting cases</a:t>
            </a:r>
          </a:p>
          <a:p>
            <a:r>
              <a:rPr lang="en-US" dirty="0" smtClean="0"/>
              <a:t>Responsible parts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Case study</a:t>
            </a:r>
            <a:endParaRPr lang="pl-PL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Introduction to Aftersales team</a:t>
            </a:r>
          </a:p>
          <a:p>
            <a:r>
              <a:rPr lang="en-US" dirty="0" smtClean="0"/>
              <a:t>Introduction to </a:t>
            </a:r>
            <a:r>
              <a:rPr lang="en-GB" dirty="0" smtClean="0"/>
              <a:t>Warehouse </a:t>
            </a:r>
            <a:r>
              <a:rPr lang="en-US" dirty="0" smtClean="0"/>
              <a:t>team and samples dispatch procedure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3155"/>
            <a:ext cx="4032448" cy="6771430"/>
          </a:xfrm>
        </p:spPr>
      </p:pic>
    </p:spTree>
    <p:extLst>
      <p:ext uri="{BB962C8B-B14F-4D97-AF65-F5344CB8AC3E}">
        <p14:creationId xmlns:p14="http://schemas.microsoft.com/office/powerpoint/2010/main" val="41962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4525963"/>
          </a:xfrm>
        </p:spPr>
        <p:txBody>
          <a:bodyPr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 write an email to </a:t>
            </a:r>
            <a:r>
              <a:rPr lang="en-US" sz="1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aftersales</a:t>
            </a:r>
            <a:r>
              <a:rPr lang="en-US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.[country code]@</a:t>
            </a:r>
            <a:r>
              <a:rPr lang="en-US" sz="1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flashbay.com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with the Sales order number and customer number as the subject. You can then find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aftersales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related reporting templates under the Text Parts in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Zimbra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36166" y="188640"/>
            <a:ext cx="716914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How are Aftersales Reported?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7" name="Picture 3" descr="\\UK-FP-01\homet$\joanna.n\Desktop\New Aftersales Text Par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020287" cy="473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06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ail2.flashbay.com/service/home/~/New%20Aftersales%20Text%20Parts.PNG?auth=co&amp;loc=en_US&amp;id=24957&amp;part=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592" y="6381328"/>
            <a:ext cx="3672408" cy="355764"/>
          </a:xfrm>
          <a:prstGeom prst="rect">
            <a:avLst/>
          </a:prstGeom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892480" cy="490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30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most common causes of Aftersales are:</a:t>
            </a:r>
          </a:p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Courier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</a:p>
          <a:p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Factory Error </a:t>
            </a:r>
          </a:p>
          <a:p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Sales person Error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Completely unpreventable error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very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rare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(“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error”) 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6165304"/>
            <a:ext cx="4606294" cy="4462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64985" y="116632"/>
            <a:ext cx="729154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How do Most Aftersales Cases </a:t>
            </a:r>
          </a:p>
          <a:p>
            <a:pPr algn="ctr"/>
            <a:r>
              <a:rPr lang="en-US" sz="4400" b="1" i="1" dirty="0">
                <a:ln w="11430"/>
                <a:solidFill>
                  <a:srgbClr val="A52036"/>
                </a:solidFill>
              </a:rPr>
              <a:t>O</a:t>
            </a:r>
            <a:r>
              <a:rPr lang="en-US" sz="4400" b="1" i="1" dirty="0" smtClean="0">
                <a:ln w="11430"/>
                <a:solidFill>
                  <a:srgbClr val="A52036"/>
                </a:solidFill>
              </a:rPr>
              <a:t>riginate?</a:t>
            </a:r>
            <a:endParaRPr lang="en-US" sz="4400" b="1" i="1" dirty="0">
              <a:ln w="11430"/>
              <a:solidFill>
                <a:srgbClr val="A5203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5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Examples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700" dirty="0" smtClean="0"/>
              <a:t>Courier Errors: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 Delays in transit. Wrong delivery address. Package being delivered damaged. Package being lost.</a:t>
            </a:r>
          </a:p>
          <a:p>
            <a:pPr marL="0" indent="0">
              <a:buNone/>
            </a:pPr>
            <a:r>
              <a:rPr lang="en-US" sz="1700" dirty="0" smtClean="0"/>
              <a:t>(</a:t>
            </a:r>
            <a:r>
              <a:rPr lang="en-US" sz="1700" dirty="0" smtClean="0">
                <a:hlinkClick r:id="rId2"/>
              </a:rPr>
              <a:t>shiptrack@flashbay.com</a:t>
            </a:r>
            <a:r>
              <a:rPr lang="en-US" sz="1700" dirty="0" smtClean="0"/>
              <a:t> – first point of contact)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sz="1700" dirty="0" smtClean="0"/>
              <a:t>Factory Error: 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Incorrect printing, incorrect shipping addresses. Delays in production, technical issues, requests not respected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sz="1700" dirty="0" smtClean="0"/>
              <a:t>Completely unpreventable:</a:t>
            </a:r>
            <a:endParaRPr lang="en-US" sz="1700" dirty="0" smtClean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Wrong phone number provided, wrong names for individual engraving, wrong initial</a:t>
            </a:r>
            <a:endParaRPr lang="pl-PL" sz="1700" dirty="0" smtClean="0"/>
          </a:p>
          <a:p>
            <a:pPr>
              <a:buNone/>
            </a:pPr>
            <a:r>
              <a:rPr lang="en-US" sz="1700" dirty="0" smtClean="0"/>
              <a:t>request</a:t>
            </a:r>
          </a:p>
        </p:txBody>
      </p:sp>
    </p:spTree>
    <p:extLst>
      <p:ext uri="{BB962C8B-B14F-4D97-AF65-F5344CB8AC3E}">
        <p14:creationId xmlns:p14="http://schemas.microsoft.com/office/powerpoint/2010/main" val="19181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000" dirty="0" smtClean="0"/>
              <a:t>SALES PERSON ERRORS</a:t>
            </a:r>
            <a:endParaRPr lang="en-US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24533"/>
            <a:ext cx="8219256" cy="5172819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sz="2000" dirty="0" smtClean="0"/>
              <a:t> Wrong VP enclosed to order</a:t>
            </a:r>
          </a:p>
          <a:p>
            <a:pPr marL="0" indent="0"/>
            <a:r>
              <a:rPr lang="en-US" sz="2000" dirty="0" smtClean="0"/>
              <a:t> Discrepancy between artwork and VP from graphic</a:t>
            </a:r>
          </a:p>
          <a:p>
            <a:pPr marL="0" indent="0"/>
            <a:r>
              <a:rPr lang="en-US" sz="2000" dirty="0" smtClean="0"/>
              <a:t> Missing services</a:t>
            </a:r>
          </a:p>
          <a:p>
            <a:pPr marL="0" indent="0"/>
            <a:r>
              <a:rPr lang="en-US" sz="2000" dirty="0" smtClean="0"/>
              <a:t> Delivery address</a:t>
            </a:r>
          </a:p>
          <a:p>
            <a:pPr marL="0" indent="0"/>
            <a:r>
              <a:rPr lang="en-US" sz="2000" dirty="0" smtClean="0"/>
              <a:t> Wrong currency</a:t>
            </a:r>
          </a:p>
          <a:p>
            <a:pPr marL="0" indent="0"/>
            <a:r>
              <a:rPr lang="en-US" sz="2000" dirty="0"/>
              <a:t> </a:t>
            </a:r>
            <a:r>
              <a:rPr lang="en-US" sz="2000" dirty="0" smtClean="0"/>
              <a:t>Wrong quote sent for approval</a:t>
            </a:r>
          </a:p>
          <a:p>
            <a:pPr marL="0" indent="0"/>
            <a:r>
              <a:rPr lang="en-US" sz="2000" dirty="0" smtClean="0"/>
              <a:t> DPUS not explained (screenshot)</a:t>
            </a:r>
          </a:p>
          <a:p>
            <a:pPr marL="0" indent="0"/>
            <a:r>
              <a:rPr lang="en-US" sz="2000" dirty="0" smtClean="0"/>
              <a:t> DP screenshots not confirmed</a:t>
            </a:r>
          </a:p>
          <a:p>
            <a:pPr marL="0" indent="0"/>
            <a:r>
              <a:rPr lang="en-US" sz="2000" dirty="0" smtClean="0"/>
              <a:t> Not checking simple data from customer</a:t>
            </a:r>
          </a:p>
          <a:p>
            <a:pPr marL="0" indent="0"/>
            <a:r>
              <a:rPr lang="en-US" sz="2000" dirty="0" smtClean="0"/>
              <a:t> Wrong details of order (capacity, USB 3.0, quantity, special request)</a:t>
            </a:r>
          </a:p>
          <a:p>
            <a:pPr marL="0" indent="0"/>
            <a:r>
              <a:rPr lang="en-US" sz="2000" dirty="0" smtClean="0"/>
              <a:t> Not taking the best care to meet deadline</a:t>
            </a:r>
          </a:p>
          <a:p>
            <a:pPr marL="0" indent="0"/>
            <a:r>
              <a:rPr lang="en-US" sz="2000" dirty="0" smtClean="0"/>
              <a:t> Unclear communication with Operations team / graphics</a:t>
            </a:r>
          </a:p>
          <a:p>
            <a:pPr marL="0" indent="0"/>
            <a:r>
              <a:rPr lang="en-US" sz="2000" dirty="0" smtClean="0"/>
              <a:t> (amendments)</a:t>
            </a:r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Could sales person do better to prevent the error from happening?</a:t>
            </a:r>
          </a:p>
          <a:p>
            <a:pPr algn="ctr">
              <a:buNone/>
            </a:pPr>
            <a:r>
              <a:rPr lang="en-US" sz="2200" u="sng" dirty="0" smtClean="0"/>
              <a:t>Always check </a:t>
            </a:r>
            <a:r>
              <a:rPr lang="en-US" sz="2200" b="1" u="sng" dirty="0" smtClean="0"/>
              <a:t>ALL</a:t>
            </a:r>
            <a:r>
              <a:rPr lang="en-US" sz="2200" u="sng" dirty="0" smtClean="0"/>
              <a:t> details of the order </a:t>
            </a:r>
            <a:r>
              <a:rPr lang="en-US" sz="2200" b="1" u="sng" dirty="0" smtClean="0"/>
              <a:t>BEFORE</a:t>
            </a:r>
            <a:r>
              <a:rPr lang="en-US" sz="2200" u="sng" dirty="0" smtClean="0"/>
              <a:t> clicking save button! </a:t>
            </a:r>
            <a:endParaRPr lang="en-US" sz="2200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488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Plan for today</vt:lpstr>
      <vt:lpstr>PowerPoint Presentation</vt:lpstr>
      <vt:lpstr>PowerPoint Presentation</vt:lpstr>
      <vt:lpstr>PowerPoint Presentation</vt:lpstr>
      <vt:lpstr>PowerPoint Presentation</vt:lpstr>
      <vt:lpstr>Examples</vt:lpstr>
      <vt:lpstr>SALES PERSON ERRORS</vt:lpstr>
      <vt:lpstr>PowerPoint Presentation</vt:lpstr>
      <vt:lpstr>Aftersales Resolution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Nawrocka</dc:creator>
  <cp:lastModifiedBy>Radek Friedrich</cp:lastModifiedBy>
  <cp:revision>31</cp:revision>
  <dcterms:created xsi:type="dcterms:W3CDTF">2015-03-04T09:55:25Z</dcterms:created>
  <dcterms:modified xsi:type="dcterms:W3CDTF">2017-05-17T14:11:28Z</dcterms:modified>
</cp:coreProperties>
</file>