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4" d="100"/>
          <a:sy n="154" d="100"/>
        </p:scale>
        <p:origin x="-22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453E0-5DCF-4AAD-879B-2CCA418E1A1A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F81FB-D115-4979-812B-20839F36D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15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BA61F-997C-47E9-9C45-78FD88E159E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80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6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92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08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4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9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04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4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6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66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77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70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40BBF-E0BC-4217-83E5-C50F36520105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B7CE-B830-4D4B-BE18-00638E58E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1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6263" y="2846111"/>
            <a:ext cx="56886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1430"/>
                <a:solidFill>
                  <a:srgbClr val="A52036"/>
                </a:solidFill>
              </a:rPr>
              <a:t>Phone Calls</a:t>
            </a:r>
            <a:endParaRPr lang="en-US" sz="5400" b="1" i="1" dirty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2158799" cy="21534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5122" name="Picture 2" descr="\\UK-FP-01\homet$\joanna.n\Desktop\krych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0005"/>
            <a:ext cx="1061154" cy="2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5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1074" y="-175458"/>
            <a:ext cx="726844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How to Make Good </a:t>
            </a:r>
            <a:r>
              <a:rPr lang="en-US" sz="4400" b="1" i="1" dirty="0">
                <a:ln w="11430"/>
                <a:solidFill>
                  <a:srgbClr val="A52036"/>
                </a:solidFill>
              </a:rPr>
              <a:t>P</a:t>
            </a:r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hone </a:t>
            </a:r>
            <a:r>
              <a:rPr lang="en-US" sz="4400" b="1" i="1" dirty="0">
                <a:ln w="11430"/>
                <a:solidFill>
                  <a:srgbClr val="A52036"/>
                </a:solidFill>
              </a:rPr>
              <a:t>C</a:t>
            </a:r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alls?</a:t>
            </a:r>
            <a:endParaRPr lang="en-US" sz="4400" b="1" i="1" dirty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1520" y="1124744"/>
            <a:ext cx="78488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GET READY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Prepare professional introduction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SPECIFIC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customer for 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nquiry, should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always relate to customer's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inquiry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make sure customer understands the reason for your call.</a:t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Individual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addressing customer needs and why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Flashbay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will meet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DIALOGUE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Yes, you're excited about your business, but a phone call is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dialogue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, not a monologue.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Don't make the price most important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- point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out other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when buying from Flashbay ( quality, lead time)</a:t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Good knowledge of the product, branding methods and services we offer will improve customer's confidence, increasing chances of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ASK FOR LOGO &amp; ADDRESS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ask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 customer's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logo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 order to create a virtual proof or their address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 order to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send them a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pack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CHECK THE DEADLINE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It is important to know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they have an urgent project or not as you will be able to send your quote accordingly 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have a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better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KEEP IT SHORT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Assume this won't be the only time in your life that you'll talk to them, so you don't need to fit everything into a single conversation.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Explain next step ( Sales Cycle)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5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476672"/>
            <a:ext cx="639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Follow up</a:t>
            </a:r>
            <a:endParaRPr lang="en-GB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980728"/>
            <a:ext cx="63367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customer will help you increase the level of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accuracy. You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will have more information to understand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customer's requirements,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and you will be able to adapt your price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accordingly</a:t>
            </a:r>
          </a:p>
          <a:p>
            <a:pPr lvl="0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call your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lead you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need to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check if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your customer is available to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talk. If not, ask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when you can call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them back</a:t>
            </a:r>
          </a:p>
          <a:p>
            <a:pPr lvl="0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introduction: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Hello</a:t>
            </a:r>
            <a:r>
              <a:rPr lang="en-GB" sz="1400" i="1" dirty="0">
                <a:latin typeface="Arial" panose="020B0604020202020204" pitchFamily="34" charset="0"/>
                <a:cs typeface="Arial" panose="020B0604020202020204" pitchFamily="34" charset="0"/>
              </a:rPr>
              <a:t>, it’s </a:t>
            </a:r>
            <a:r>
              <a:rPr lang="en-GB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Krystyna</a:t>
            </a:r>
            <a:r>
              <a:rPr lang="en-GB" sz="1400" i="1" dirty="0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GB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lashbay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they received our sample pack, ask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for feedback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on the quality of our products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Have they received our price list, quote,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VP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? ( explain the fluctuation of the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NAND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flash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price and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how they will buy at the best price if they can confirm within 6 days)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ask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m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aking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final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decision - proactively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guide the customer towards a purchase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Important to see if you can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re-launch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customer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marL="0" indent="0">
              <a:buNone/>
            </a:pPr>
            <a:endParaRPr lang="en-GB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may have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made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 fantastic phone call and follow up but for some reason customer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said “NO”.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Never give up and don't take "No"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answer!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Maybe the customer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placed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order with a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competitor - 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them back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check if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satisfied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quality and service and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then offer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quote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/ leads contact might have changed so try to qualify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Netsuite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Keep those calls short and informative;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no initial interest customers will not like long lasting phone calls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Inform about samples / new products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&amp; ensure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customer still has samples and is informed about any new products or services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Give the customer a reason to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buy – preparation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– future customer events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Line up the next follow up call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“If </a:t>
            </a:r>
            <a:r>
              <a:rPr lang="en-GB" sz="1400" i="1" dirty="0">
                <a:latin typeface="Arial" panose="020B0604020202020204" pitchFamily="34" charset="0"/>
                <a:cs typeface="Arial" panose="020B0604020202020204" pitchFamily="34" charset="0"/>
              </a:rPr>
              <a:t>I do not hear from you I will contact you again in a few weeks or when new products introduced”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48680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Refresh Leads</a:t>
            </a:r>
            <a:endParaRPr lang="en-GB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ln w="11430"/>
                <a:solidFill>
                  <a:srgbClr val="A52036"/>
                </a:solidFill>
              </a:rPr>
              <a:t>How </a:t>
            </a:r>
            <a:r>
              <a:rPr lang="en-US" b="1" i="1" dirty="0" smtClean="0">
                <a:ln w="11430"/>
                <a:solidFill>
                  <a:srgbClr val="A52036"/>
                </a:solidFill>
              </a:rPr>
              <a:t>to Professionally Transfer a Call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229600" cy="4525963"/>
          </a:xfrm>
        </p:spPr>
        <p:txBody>
          <a:bodyPr>
            <a:norm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yourself and ask who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customer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would like to speak to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 the customer that you will try to transfer them to the appropriate person.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will give the caller a chance to ask any other questions and give them a feeling of control.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Say to the customer: </a:t>
            </a:r>
            <a:r>
              <a:rPr lang="en-GB" sz="1400" i="1" dirty="0">
                <a:latin typeface="Arial" panose="020B0604020202020204" pitchFamily="34" charset="0"/>
                <a:cs typeface="Arial" panose="020B0604020202020204" pitchFamily="34" charset="0"/>
              </a:rPr>
              <a:t>“Please hold the 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line, </a:t>
            </a:r>
            <a:r>
              <a:rPr lang="en-GB" sz="1400" i="1" dirty="0">
                <a:latin typeface="Arial" panose="020B0604020202020204" pitchFamily="34" charset="0"/>
                <a:cs typeface="Arial" panose="020B0604020202020204" pitchFamily="34" charset="0"/>
              </a:rPr>
              <a:t>I will see if I can put you through”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Call the appropriate SAM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(you can use the phone book to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extension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5" name="Picture 2" descr="\\UK-FP-01\homet$\joanna.n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708920"/>
            <a:ext cx="6278797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88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229600" cy="4525963"/>
          </a:xfrm>
        </p:spPr>
        <p:txBody>
          <a:bodyPr>
            <a:norm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Do not blindly transfer the call. Wait for the SAM to answer and explain to them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that a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customer wishes to speak to them. This will give the SAM a chance to prepare for the call and the customer will not have to explain the situation all over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again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If the SAM is ready then Press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Transfer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followed by the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Tick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If the SAM is not available, return to the customer and explain that the SAM is away from their desk. Take a message and inform them that the SAM will contact them ASAP. Thank the caller for their patience and ask if there is anything else that you can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please send a brief email to the appropriate SAM with all the details (customer name, company name, phone number and reason for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call)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93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16632"/>
            <a:ext cx="8424936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Exercise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Phone Call</a:t>
            </a:r>
          </a:p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New starters will do role-play using the details below: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First Lead</a:t>
            </a:r>
          </a:p>
          <a:p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Company Name: L’Oreal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Contact Name: 	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Krystyna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Kaba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	Interested in: 	KN White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Rough Quantity: 100 Units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Anticipated Delivery Date: 16</a:t>
            </a:r>
            <a:r>
              <a:rPr lang="en-GB" sz="1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September 2014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	Logo Attached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Before calling, consider the following points: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would you introduce yourself and 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Flashbay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Details</a:t>
            </a:r>
          </a:p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Double check the order deadline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Ask who the final decision maker 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the NAND flash price fluctuation &amp; if customer is able to make a decision quickly (don’t be too pushy on first call)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Ask if they have bought USB sticks before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Ask if they need boxes KCM DP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remember to send a virtual proof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details can help you send a quote quickly (if project is urgent &amp; if the customer hasn’t bought USB sticks before, can send at a high level. If they already been supplied by a competitor/if project is for the future, considering decreasing the level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Exercise 2</a:t>
            </a:r>
          </a:p>
          <a:p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Listening to a Phone Call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20140721-1059 (Lewis)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What do you think of this call?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What are the pros &amp; cons?</a:t>
            </a:r>
          </a:p>
          <a:p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1720" y="1196752"/>
            <a:ext cx="288032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05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On-screen Show (4:3)</PresentationFormat>
  <Paragraphs>112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How to Professionally Transfer a Call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Nawrocka</dc:creator>
  <cp:lastModifiedBy>Joanna Nawrocka</cp:lastModifiedBy>
  <cp:revision>1</cp:revision>
  <dcterms:created xsi:type="dcterms:W3CDTF">2015-03-04T09:54:48Z</dcterms:created>
  <dcterms:modified xsi:type="dcterms:W3CDTF">2015-03-04T09:55:20Z</dcterms:modified>
</cp:coreProperties>
</file>