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2" r:id="rId3"/>
  </p:sldMasterIdLst>
  <p:notesMasterIdLst>
    <p:notesMasterId r:id="rId12"/>
  </p:notesMasterIdLst>
  <p:sldIdLst>
    <p:sldId id="285" r:id="rId4"/>
    <p:sldId id="286" r:id="rId5"/>
    <p:sldId id="287" r:id="rId6"/>
    <p:sldId id="288" r:id="rId7"/>
    <p:sldId id="293" r:id="rId8"/>
    <p:sldId id="289" r:id="rId9"/>
    <p:sldId id="290" r:id="rId10"/>
    <p:sldId id="291" r:id="rId11"/>
  </p:sldIdLst>
  <p:sldSz cx="9144000" cy="6858000" type="screen4x3"/>
  <p:notesSz cx="6858000" cy="9144000"/>
  <p:defaultTextStyle>
    <a:defPPr>
      <a:defRPr lang="en-US"/>
    </a:defPPr>
    <a:lvl1pPr marL="0" algn="l" defTabSz="457182" rtl="0" eaLnBrk="1" latinLnBrk="0" hangingPunct="1">
      <a:defRPr sz="1700" kern="1200">
        <a:solidFill>
          <a:schemeClr val="tx1"/>
        </a:solidFill>
        <a:latin typeface="+mn-lt"/>
        <a:ea typeface="+mn-ea"/>
        <a:cs typeface="+mn-cs"/>
      </a:defRPr>
    </a:lvl1pPr>
    <a:lvl2pPr marL="457182" algn="l" defTabSz="457182" rtl="0" eaLnBrk="1" latinLnBrk="0" hangingPunct="1">
      <a:defRPr sz="1700" kern="1200">
        <a:solidFill>
          <a:schemeClr val="tx1"/>
        </a:solidFill>
        <a:latin typeface="+mn-lt"/>
        <a:ea typeface="+mn-ea"/>
        <a:cs typeface="+mn-cs"/>
      </a:defRPr>
    </a:lvl2pPr>
    <a:lvl3pPr marL="914362" algn="l" defTabSz="457182" rtl="0" eaLnBrk="1" latinLnBrk="0" hangingPunct="1">
      <a:defRPr sz="1700" kern="1200">
        <a:solidFill>
          <a:schemeClr val="tx1"/>
        </a:solidFill>
        <a:latin typeface="+mn-lt"/>
        <a:ea typeface="+mn-ea"/>
        <a:cs typeface="+mn-cs"/>
      </a:defRPr>
    </a:lvl3pPr>
    <a:lvl4pPr marL="1371544" algn="l" defTabSz="457182" rtl="0" eaLnBrk="1" latinLnBrk="0" hangingPunct="1">
      <a:defRPr sz="1700" kern="1200">
        <a:solidFill>
          <a:schemeClr val="tx1"/>
        </a:solidFill>
        <a:latin typeface="+mn-lt"/>
        <a:ea typeface="+mn-ea"/>
        <a:cs typeface="+mn-cs"/>
      </a:defRPr>
    </a:lvl4pPr>
    <a:lvl5pPr marL="1828726" algn="l" defTabSz="457182" rtl="0" eaLnBrk="1" latinLnBrk="0" hangingPunct="1">
      <a:defRPr sz="1700" kern="1200">
        <a:solidFill>
          <a:schemeClr val="tx1"/>
        </a:solidFill>
        <a:latin typeface="+mn-lt"/>
        <a:ea typeface="+mn-ea"/>
        <a:cs typeface="+mn-cs"/>
      </a:defRPr>
    </a:lvl5pPr>
    <a:lvl6pPr marL="2285906" algn="l" defTabSz="457182" rtl="0" eaLnBrk="1" latinLnBrk="0" hangingPunct="1">
      <a:defRPr sz="1700" kern="1200">
        <a:solidFill>
          <a:schemeClr val="tx1"/>
        </a:solidFill>
        <a:latin typeface="+mn-lt"/>
        <a:ea typeface="+mn-ea"/>
        <a:cs typeface="+mn-cs"/>
      </a:defRPr>
    </a:lvl6pPr>
    <a:lvl7pPr marL="2743088" algn="l" defTabSz="457182" rtl="0" eaLnBrk="1" latinLnBrk="0" hangingPunct="1">
      <a:defRPr sz="1700" kern="1200">
        <a:solidFill>
          <a:schemeClr val="tx1"/>
        </a:solidFill>
        <a:latin typeface="+mn-lt"/>
        <a:ea typeface="+mn-ea"/>
        <a:cs typeface="+mn-cs"/>
      </a:defRPr>
    </a:lvl7pPr>
    <a:lvl8pPr marL="3200268" algn="l" defTabSz="457182" rtl="0" eaLnBrk="1" latinLnBrk="0" hangingPunct="1">
      <a:defRPr sz="1700" kern="1200">
        <a:solidFill>
          <a:schemeClr val="tx1"/>
        </a:solidFill>
        <a:latin typeface="+mn-lt"/>
        <a:ea typeface="+mn-ea"/>
        <a:cs typeface="+mn-cs"/>
      </a:defRPr>
    </a:lvl8pPr>
    <a:lvl9pPr marL="3657450" algn="l" defTabSz="457182"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6969"/>
    <a:srgbClr val="B30C3A"/>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2C8BCC-EBD9-457C-A621-DCEF316FE25F}" type="datetimeFigureOut">
              <a:rPr lang="en-GB" smtClean="0"/>
              <a:t>26/07/2017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95239-65B8-4129-8FE8-C464F08AE5E0}" type="slidenum">
              <a:rPr lang="en-GB" smtClean="0"/>
              <a:t>‹#›</a:t>
            </a:fld>
            <a:endParaRPr lang="en-GB"/>
          </a:p>
        </p:txBody>
      </p:sp>
    </p:spTree>
    <p:extLst>
      <p:ext uri="{BB962C8B-B14F-4D97-AF65-F5344CB8AC3E}">
        <p14:creationId xmlns:p14="http://schemas.microsoft.com/office/powerpoint/2010/main" val="38425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5"/>
            <a:ext cx="7772401" cy="1470026"/>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2" y="3886201"/>
            <a:ext cx="6400800" cy="1752600"/>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2" indent="0" algn="ctr">
              <a:buNone/>
              <a:defRPr>
                <a:solidFill>
                  <a:schemeClr val="tx1">
                    <a:tint val="75000"/>
                  </a:schemeClr>
                </a:solidFill>
              </a:defRPr>
            </a:lvl3pPr>
            <a:lvl4pPr marL="1371544" indent="0" algn="ctr">
              <a:buNone/>
              <a:defRPr>
                <a:solidFill>
                  <a:schemeClr val="tx1">
                    <a:tint val="75000"/>
                  </a:schemeClr>
                </a:solidFill>
              </a:defRPr>
            </a:lvl4pPr>
            <a:lvl5pPr marL="1828726" indent="0" algn="ctr">
              <a:buNone/>
              <a:defRPr>
                <a:solidFill>
                  <a:schemeClr val="tx1">
                    <a:tint val="75000"/>
                  </a:schemeClr>
                </a:solidFill>
              </a:defRPr>
            </a:lvl5pPr>
            <a:lvl6pPr marL="2285906" indent="0" algn="ctr">
              <a:buNone/>
              <a:defRPr>
                <a:solidFill>
                  <a:schemeClr val="tx1">
                    <a:tint val="75000"/>
                  </a:schemeClr>
                </a:solidFill>
              </a:defRPr>
            </a:lvl6pPr>
            <a:lvl7pPr marL="2743088" indent="0" algn="ctr">
              <a:buNone/>
              <a:defRPr>
                <a:solidFill>
                  <a:schemeClr val="tx1">
                    <a:tint val="75000"/>
                  </a:schemeClr>
                </a:solidFill>
              </a:defRPr>
            </a:lvl7pPr>
            <a:lvl8pPr marL="3200268" indent="0" algn="ctr">
              <a:buNone/>
              <a:defRPr>
                <a:solidFill>
                  <a:schemeClr val="tx1">
                    <a:tint val="75000"/>
                  </a:schemeClr>
                </a:solidFill>
              </a:defRPr>
            </a:lvl8pPr>
            <a:lvl9pPr marL="365745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E21CF17-39B5-4028-A604-9F42BF1D6CBA}"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425115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A71DF6-D59F-406B-A7AF-2F12B55FD52E}"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101987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74640"/>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0"/>
            <a:ext cx="6019801"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9EB1B6A-03A6-4E8E-9632-52FACF21571D}"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1640755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108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04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CA6609C-3AE2-4FF1-893B-1623985C8483}"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225931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1"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4" y="2906714"/>
            <a:ext cx="7772401" cy="1500187"/>
          </a:xfrm>
        </p:spPr>
        <p:txBody>
          <a:bodyPr anchor="b"/>
          <a:lstStyle>
            <a:lvl1pPr marL="0" indent="0">
              <a:buNone/>
              <a:defRPr sz="1900">
                <a:solidFill>
                  <a:schemeClr val="tx1">
                    <a:tint val="75000"/>
                  </a:schemeClr>
                </a:solidFill>
              </a:defRPr>
            </a:lvl1pPr>
            <a:lvl2pPr marL="457182" indent="0">
              <a:buNone/>
              <a:defRPr sz="1700">
                <a:solidFill>
                  <a:schemeClr val="tx1">
                    <a:tint val="75000"/>
                  </a:schemeClr>
                </a:solidFill>
              </a:defRPr>
            </a:lvl2pPr>
            <a:lvl3pPr marL="914362" indent="0">
              <a:buNone/>
              <a:defRPr sz="1600">
                <a:solidFill>
                  <a:schemeClr val="tx1">
                    <a:tint val="75000"/>
                  </a:schemeClr>
                </a:solidFill>
              </a:defRPr>
            </a:lvl3pPr>
            <a:lvl4pPr marL="1371544" indent="0">
              <a:buNone/>
              <a:defRPr sz="1400">
                <a:solidFill>
                  <a:schemeClr val="tx1">
                    <a:tint val="75000"/>
                  </a:schemeClr>
                </a:solidFill>
              </a:defRPr>
            </a:lvl4pPr>
            <a:lvl5pPr marL="1828726" indent="0">
              <a:buNone/>
              <a:defRPr sz="1400">
                <a:solidFill>
                  <a:schemeClr val="tx1">
                    <a:tint val="75000"/>
                  </a:schemeClr>
                </a:solidFill>
              </a:defRPr>
            </a:lvl5pPr>
            <a:lvl6pPr marL="2285906" indent="0">
              <a:buNone/>
              <a:defRPr sz="1400">
                <a:solidFill>
                  <a:schemeClr val="tx1">
                    <a:tint val="75000"/>
                  </a:schemeClr>
                </a:solidFill>
              </a:defRPr>
            </a:lvl6pPr>
            <a:lvl7pPr marL="2743088" indent="0">
              <a:buNone/>
              <a:defRPr sz="1400">
                <a:solidFill>
                  <a:schemeClr val="tx1">
                    <a:tint val="75000"/>
                  </a:schemeClr>
                </a:solidFill>
              </a:defRPr>
            </a:lvl7pPr>
            <a:lvl8pPr marL="3200268" indent="0">
              <a:buNone/>
              <a:defRPr sz="1400">
                <a:solidFill>
                  <a:schemeClr val="tx1">
                    <a:tint val="75000"/>
                  </a:schemeClr>
                </a:solidFill>
              </a:defRPr>
            </a:lvl8pPr>
            <a:lvl9pPr marL="365745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8FD0D11-8897-4B4F-9D59-E65DFA638BFC}"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202044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1" y="1600202"/>
            <a:ext cx="4038599" cy="4525963"/>
          </a:xfrm>
        </p:spPr>
        <p:txBody>
          <a:bodyPr/>
          <a:lstStyle>
            <a:lvl1pPr>
              <a:defRPr sz="2800"/>
            </a:lvl1pPr>
            <a:lvl2pPr>
              <a:defRPr sz="24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599" cy="4525963"/>
          </a:xfrm>
        </p:spPr>
        <p:txBody>
          <a:bodyPr/>
          <a:lstStyle>
            <a:lvl1pPr>
              <a:defRPr sz="2800"/>
            </a:lvl1pPr>
            <a:lvl2pPr>
              <a:defRPr sz="24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993F35C-DEA4-48EE-869E-7F4C36CE6D0D}"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2845622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5"/>
            <a:ext cx="4040188" cy="639761"/>
          </a:xfrm>
        </p:spPr>
        <p:txBody>
          <a:bodyPr anchor="b"/>
          <a:lstStyle>
            <a:lvl1pPr marL="0" indent="0">
              <a:buNone/>
              <a:defRPr sz="2400" b="1"/>
            </a:lvl1pPr>
            <a:lvl2pPr marL="457182" indent="0">
              <a:buNone/>
              <a:defRPr sz="1900" b="1"/>
            </a:lvl2pPr>
            <a:lvl3pPr marL="914362" indent="0">
              <a:buNone/>
              <a:defRPr sz="1700" b="1"/>
            </a:lvl3pPr>
            <a:lvl4pPr marL="1371544" indent="0">
              <a:buNone/>
              <a:defRPr sz="1600" b="1"/>
            </a:lvl4pPr>
            <a:lvl5pPr marL="1828726" indent="0">
              <a:buNone/>
              <a:defRPr sz="1600" b="1"/>
            </a:lvl5pPr>
            <a:lvl6pPr marL="2285906" indent="0">
              <a:buNone/>
              <a:defRPr sz="1600" b="1"/>
            </a:lvl6pPr>
            <a:lvl7pPr marL="2743088" indent="0">
              <a:buNone/>
              <a:defRPr sz="1600" b="1"/>
            </a:lvl7pPr>
            <a:lvl8pPr marL="3200268" indent="0">
              <a:buNone/>
              <a:defRPr sz="1600" b="1"/>
            </a:lvl8pPr>
            <a:lvl9pPr marL="365745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6"/>
            <a:ext cx="4040188" cy="3951289"/>
          </a:xfrm>
        </p:spPr>
        <p:txBody>
          <a:bodyPr/>
          <a:lstStyle>
            <a:lvl1pPr>
              <a:defRPr sz="24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5"/>
            <a:ext cx="4041775" cy="639761"/>
          </a:xfrm>
        </p:spPr>
        <p:txBody>
          <a:bodyPr anchor="b"/>
          <a:lstStyle>
            <a:lvl1pPr marL="0" indent="0">
              <a:buNone/>
              <a:defRPr sz="2400" b="1"/>
            </a:lvl1pPr>
            <a:lvl2pPr marL="457182" indent="0">
              <a:buNone/>
              <a:defRPr sz="1900" b="1"/>
            </a:lvl2pPr>
            <a:lvl3pPr marL="914362" indent="0">
              <a:buNone/>
              <a:defRPr sz="1700" b="1"/>
            </a:lvl3pPr>
            <a:lvl4pPr marL="1371544" indent="0">
              <a:buNone/>
              <a:defRPr sz="1600" b="1"/>
            </a:lvl4pPr>
            <a:lvl5pPr marL="1828726" indent="0">
              <a:buNone/>
              <a:defRPr sz="1600" b="1"/>
            </a:lvl5pPr>
            <a:lvl6pPr marL="2285906" indent="0">
              <a:buNone/>
              <a:defRPr sz="1600" b="1"/>
            </a:lvl6pPr>
            <a:lvl7pPr marL="2743088" indent="0">
              <a:buNone/>
              <a:defRPr sz="1600" b="1"/>
            </a:lvl7pPr>
            <a:lvl8pPr marL="3200268" indent="0">
              <a:buNone/>
              <a:defRPr sz="1600" b="1"/>
            </a:lvl8pPr>
            <a:lvl9pPr marL="365745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6"/>
            <a:ext cx="4041775" cy="3951289"/>
          </a:xfrm>
        </p:spPr>
        <p:txBody>
          <a:bodyPr/>
          <a:lstStyle>
            <a:lvl1pPr>
              <a:defRPr sz="24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000BEE5-27F0-4FEE-846E-F764F927BA20}" type="datetime1">
              <a:rPr lang="en-US" smtClean="0"/>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26001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28C766E-FF3C-4AD0-9C9D-C35B39F3A848}" type="datetime1">
              <a:rPr lang="en-US" smtClean="0"/>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167788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D9B86-BA5B-43A5-BB8B-7C1F5521C034}" type="datetime1">
              <a:rPr lang="en-US" smtClean="0"/>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118952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2" cy="1162051"/>
          </a:xfrm>
        </p:spPr>
        <p:txBody>
          <a:bodyPr anchor="b"/>
          <a:lstStyle>
            <a:lvl1pPr algn="l">
              <a:defRPr sz="1900" b="1"/>
            </a:lvl1pPr>
          </a:lstStyle>
          <a:p>
            <a:r>
              <a:rPr lang="en-GB" smtClean="0"/>
              <a:t>Click to edit Master title style</a:t>
            </a:r>
            <a:endParaRPr lang="en-US"/>
          </a:p>
        </p:txBody>
      </p:sp>
      <p:sp>
        <p:nvSpPr>
          <p:cNvPr id="3" name="Content Placeholder 2"/>
          <p:cNvSpPr>
            <a:spLocks noGrp="1"/>
          </p:cNvSpPr>
          <p:nvPr>
            <p:ph idx="1"/>
          </p:nvPr>
        </p:nvSpPr>
        <p:spPr>
          <a:xfrm>
            <a:off x="3575049" y="273052"/>
            <a:ext cx="5111750" cy="5853113"/>
          </a:xfrm>
        </p:spPr>
        <p:txBody>
          <a:bodyPr/>
          <a:lstStyle>
            <a:lvl1pPr>
              <a:defRPr sz="31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1"/>
            <a:ext cx="3008312" cy="4691064"/>
          </a:xfrm>
        </p:spPr>
        <p:txBody>
          <a:bodyPr/>
          <a:lstStyle>
            <a:lvl1pPr marL="0" indent="0">
              <a:buNone/>
              <a:defRPr sz="1400"/>
            </a:lvl1pPr>
            <a:lvl2pPr marL="457182" indent="0">
              <a:buNone/>
              <a:defRPr sz="1200"/>
            </a:lvl2pPr>
            <a:lvl3pPr marL="914362" indent="0">
              <a:buNone/>
              <a:defRPr sz="1000"/>
            </a:lvl3pPr>
            <a:lvl4pPr marL="1371544" indent="0">
              <a:buNone/>
              <a:defRPr sz="900"/>
            </a:lvl4pPr>
            <a:lvl5pPr marL="1828726" indent="0">
              <a:buNone/>
              <a:defRPr sz="900"/>
            </a:lvl5pPr>
            <a:lvl6pPr marL="2285906" indent="0">
              <a:buNone/>
              <a:defRPr sz="900"/>
            </a:lvl6pPr>
            <a:lvl7pPr marL="2743088" indent="0">
              <a:buNone/>
              <a:defRPr sz="900"/>
            </a:lvl7pPr>
            <a:lvl8pPr marL="3200268" indent="0">
              <a:buNone/>
              <a:defRPr sz="900"/>
            </a:lvl8pPr>
            <a:lvl9pPr marL="365745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BD4678-62DF-4B7B-96D0-71C13BFC21BB}"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53373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0"/>
            <a:ext cx="5486400" cy="566739"/>
          </a:xfrm>
        </p:spPr>
        <p:txBody>
          <a:bodyPr anchor="b"/>
          <a:lstStyle>
            <a:lvl1pPr algn="l">
              <a:defRPr sz="1900" b="1"/>
            </a:lvl1pPr>
          </a:lstStyle>
          <a:p>
            <a:r>
              <a:rPr lang="en-GB" smtClean="0"/>
              <a:t>Click to edit Master title style</a:t>
            </a:r>
            <a:endParaRPr lang="en-US"/>
          </a:p>
        </p:txBody>
      </p:sp>
      <p:sp>
        <p:nvSpPr>
          <p:cNvPr id="3" name="Picture Placeholder 2"/>
          <p:cNvSpPr>
            <a:spLocks noGrp="1"/>
          </p:cNvSpPr>
          <p:nvPr>
            <p:ph type="pic" idx="1"/>
          </p:nvPr>
        </p:nvSpPr>
        <p:spPr>
          <a:xfrm>
            <a:off x="1792287" y="612775"/>
            <a:ext cx="5486400" cy="4114800"/>
          </a:xfrm>
        </p:spPr>
        <p:txBody>
          <a:bodyPr/>
          <a:lstStyle>
            <a:lvl1pPr marL="0" indent="0">
              <a:buNone/>
              <a:defRPr sz="3100"/>
            </a:lvl1pPr>
            <a:lvl2pPr marL="457182" indent="0">
              <a:buNone/>
              <a:defRPr sz="2800"/>
            </a:lvl2pPr>
            <a:lvl3pPr marL="914362" indent="0">
              <a:buNone/>
              <a:defRPr sz="2400"/>
            </a:lvl3pPr>
            <a:lvl4pPr marL="1371544" indent="0">
              <a:buNone/>
              <a:defRPr sz="1900"/>
            </a:lvl4pPr>
            <a:lvl5pPr marL="1828726" indent="0">
              <a:buNone/>
              <a:defRPr sz="1900"/>
            </a:lvl5pPr>
            <a:lvl6pPr marL="2285906" indent="0">
              <a:buNone/>
              <a:defRPr sz="1900"/>
            </a:lvl6pPr>
            <a:lvl7pPr marL="2743088" indent="0">
              <a:buNone/>
              <a:defRPr sz="1900"/>
            </a:lvl7pPr>
            <a:lvl8pPr marL="3200268" indent="0">
              <a:buNone/>
              <a:defRPr sz="1900"/>
            </a:lvl8pPr>
            <a:lvl9pPr marL="3657450" indent="0">
              <a:buNone/>
              <a:defRPr sz="1900"/>
            </a:lvl9pPr>
          </a:lstStyle>
          <a:p>
            <a:endParaRPr lang="en-US"/>
          </a:p>
        </p:txBody>
      </p:sp>
      <p:sp>
        <p:nvSpPr>
          <p:cNvPr id="4" name="Text Placeholder 3"/>
          <p:cNvSpPr>
            <a:spLocks noGrp="1"/>
          </p:cNvSpPr>
          <p:nvPr>
            <p:ph type="body" sz="half" idx="2"/>
          </p:nvPr>
        </p:nvSpPr>
        <p:spPr>
          <a:xfrm>
            <a:off x="1792287" y="5367340"/>
            <a:ext cx="5486400" cy="804862"/>
          </a:xfrm>
        </p:spPr>
        <p:txBody>
          <a:bodyPr/>
          <a:lstStyle>
            <a:lvl1pPr marL="0" indent="0">
              <a:buNone/>
              <a:defRPr sz="1400"/>
            </a:lvl1pPr>
            <a:lvl2pPr marL="457182" indent="0">
              <a:buNone/>
              <a:defRPr sz="1200"/>
            </a:lvl2pPr>
            <a:lvl3pPr marL="914362" indent="0">
              <a:buNone/>
              <a:defRPr sz="1000"/>
            </a:lvl3pPr>
            <a:lvl4pPr marL="1371544" indent="0">
              <a:buNone/>
              <a:defRPr sz="900"/>
            </a:lvl4pPr>
            <a:lvl5pPr marL="1828726" indent="0">
              <a:buNone/>
              <a:defRPr sz="900"/>
            </a:lvl5pPr>
            <a:lvl6pPr marL="2285906" indent="0">
              <a:buNone/>
              <a:defRPr sz="900"/>
            </a:lvl6pPr>
            <a:lvl7pPr marL="2743088" indent="0">
              <a:buNone/>
              <a:defRPr sz="900"/>
            </a:lvl7pPr>
            <a:lvl8pPr marL="3200268" indent="0">
              <a:buNone/>
              <a:defRPr sz="900"/>
            </a:lvl8pPr>
            <a:lvl9pPr marL="365745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5204F39-FA06-4908-88A7-C7128DF385FC}"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79F8-0197-C44F-B3A7-BDB9B59FB814}" type="slidenum">
              <a:rPr lang="en-US" smtClean="0"/>
              <a:t>‹#›</a:t>
            </a:fld>
            <a:endParaRPr lang="en-US"/>
          </a:p>
        </p:txBody>
      </p:sp>
    </p:spTree>
    <p:extLst>
      <p:ext uri="{BB962C8B-B14F-4D97-AF65-F5344CB8AC3E}">
        <p14:creationId xmlns:p14="http://schemas.microsoft.com/office/powerpoint/2010/main" val="175066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2" y="274639"/>
            <a:ext cx="8229600" cy="1143000"/>
          </a:xfrm>
          <a:prstGeom prst="rect">
            <a:avLst/>
          </a:prstGeom>
        </p:spPr>
        <p:txBody>
          <a:bodyPr vert="horz" lIns="91436" tIns="45719" rIns="91436" bIns="45719"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2" y="1600202"/>
            <a:ext cx="8229600" cy="4525963"/>
          </a:xfrm>
          <a:prstGeom prst="rect">
            <a:avLst/>
          </a:prstGeom>
        </p:spPr>
        <p:txBody>
          <a:bodyPr vert="horz" lIns="91436" tIns="45719" rIns="91436" bIns="4571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1" y="6356352"/>
            <a:ext cx="2133599" cy="365124"/>
          </a:xfrm>
          <a:prstGeom prst="rect">
            <a:avLst/>
          </a:prstGeom>
        </p:spPr>
        <p:txBody>
          <a:bodyPr vert="horz" lIns="91436" tIns="45719" rIns="91436" bIns="45719" rtlCol="0" anchor="ctr"/>
          <a:lstStyle>
            <a:lvl1pPr algn="l">
              <a:defRPr sz="1200">
                <a:solidFill>
                  <a:schemeClr val="tx1">
                    <a:tint val="75000"/>
                  </a:schemeClr>
                </a:solidFill>
              </a:defRPr>
            </a:lvl1pPr>
          </a:lstStyle>
          <a:p>
            <a:fld id="{BB5D4626-52B2-44D7-ADDD-F6F0BBE79FE2}" type="datetime1">
              <a:rPr lang="en-US" smtClean="0"/>
              <a:t>7/26/2017</a:t>
            </a:fld>
            <a:endParaRPr lang="en-US"/>
          </a:p>
        </p:txBody>
      </p:sp>
      <p:sp>
        <p:nvSpPr>
          <p:cNvPr id="5" name="Footer Placeholder 4"/>
          <p:cNvSpPr>
            <a:spLocks noGrp="1"/>
          </p:cNvSpPr>
          <p:nvPr>
            <p:ph type="ftr" sz="quarter" idx="3"/>
          </p:nvPr>
        </p:nvSpPr>
        <p:spPr>
          <a:xfrm>
            <a:off x="3124202" y="6356352"/>
            <a:ext cx="2895600" cy="365124"/>
          </a:xfrm>
          <a:prstGeom prst="rect">
            <a:avLst/>
          </a:prstGeom>
        </p:spPr>
        <p:txBody>
          <a:bodyPr vert="horz" lIns="91436" tIns="45719" rIns="91436" bIns="4571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599" cy="365124"/>
          </a:xfrm>
          <a:prstGeom prst="rect">
            <a:avLst/>
          </a:prstGeom>
        </p:spPr>
        <p:txBody>
          <a:bodyPr vert="horz" lIns="91436" tIns="45719" rIns="91436" bIns="45719" rtlCol="0" anchor="ctr"/>
          <a:lstStyle>
            <a:lvl1pPr algn="r">
              <a:defRPr sz="1200">
                <a:solidFill>
                  <a:schemeClr val="tx1">
                    <a:tint val="75000"/>
                  </a:schemeClr>
                </a:solidFill>
              </a:defRPr>
            </a:lvl1pPr>
          </a:lstStyle>
          <a:p>
            <a:fld id="{5FD879F8-0197-C44F-B3A7-BDB9B59FB814}" type="slidenum">
              <a:rPr lang="en-US" smtClean="0"/>
              <a:t>‹#›</a:t>
            </a:fld>
            <a:endParaRPr lang="en-US"/>
          </a:p>
        </p:txBody>
      </p:sp>
    </p:spTree>
    <p:extLst>
      <p:ext uri="{BB962C8B-B14F-4D97-AF65-F5344CB8AC3E}">
        <p14:creationId xmlns:p14="http://schemas.microsoft.com/office/powerpoint/2010/main" val="2648744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182" rtl="0" eaLnBrk="1" latinLnBrk="0" hangingPunct="1">
        <a:spcBef>
          <a:spcPct val="0"/>
        </a:spcBef>
        <a:buNone/>
        <a:defRPr sz="4400" kern="1200">
          <a:solidFill>
            <a:schemeClr val="tx1"/>
          </a:solidFill>
          <a:latin typeface="+mj-lt"/>
          <a:ea typeface="+mj-ea"/>
          <a:cs typeface="+mj-cs"/>
        </a:defRPr>
      </a:lvl1pPr>
    </p:titleStyle>
    <p:bodyStyle>
      <a:lvl1pPr marL="342886" indent="-342886" algn="l" defTabSz="457182" rtl="0" eaLnBrk="1" latinLnBrk="0" hangingPunct="1">
        <a:spcBef>
          <a:spcPct val="20000"/>
        </a:spcBef>
        <a:buFont typeface="Arial"/>
        <a:buChar char="•"/>
        <a:defRPr sz="3100" kern="1200">
          <a:solidFill>
            <a:schemeClr val="tx1"/>
          </a:solidFill>
          <a:latin typeface="+mn-lt"/>
          <a:ea typeface="+mn-ea"/>
          <a:cs typeface="+mn-cs"/>
        </a:defRPr>
      </a:lvl1pPr>
      <a:lvl2pPr marL="742919" indent="-285739" algn="l" defTabSz="457182" rtl="0" eaLnBrk="1" latinLnBrk="0" hangingPunct="1">
        <a:spcBef>
          <a:spcPct val="20000"/>
        </a:spcBef>
        <a:buFont typeface="Arial"/>
        <a:buChar char="–"/>
        <a:defRPr sz="2800" kern="1200">
          <a:solidFill>
            <a:schemeClr val="tx1"/>
          </a:solidFill>
          <a:latin typeface="+mn-lt"/>
          <a:ea typeface="+mn-ea"/>
          <a:cs typeface="+mn-cs"/>
        </a:defRPr>
      </a:lvl2pPr>
      <a:lvl3pPr marL="1142953" indent="-228591" algn="l" defTabSz="457182" rtl="0" eaLnBrk="1" latinLnBrk="0" hangingPunct="1">
        <a:spcBef>
          <a:spcPct val="20000"/>
        </a:spcBef>
        <a:buFont typeface="Arial"/>
        <a:buChar char="•"/>
        <a:defRPr sz="2400" kern="1200">
          <a:solidFill>
            <a:schemeClr val="tx1"/>
          </a:solidFill>
          <a:latin typeface="+mn-lt"/>
          <a:ea typeface="+mn-ea"/>
          <a:cs typeface="+mn-cs"/>
        </a:defRPr>
      </a:lvl3pPr>
      <a:lvl4pPr marL="1600135" indent="-228591" algn="l" defTabSz="457182" rtl="0" eaLnBrk="1" latinLnBrk="0" hangingPunct="1">
        <a:spcBef>
          <a:spcPct val="20000"/>
        </a:spcBef>
        <a:buFont typeface="Arial"/>
        <a:buChar char="–"/>
        <a:defRPr sz="1900" kern="1200">
          <a:solidFill>
            <a:schemeClr val="tx1"/>
          </a:solidFill>
          <a:latin typeface="+mn-lt"/>
          <a:ea typeface="+mn-ea"/>
          <a:cs typeface="+mn-cs"/>
        </a:defRPr>
      </a:lvl4pPr>
      <a:lvl5pPr marL="2057315" indent="-228591" algn="l" defTabSz="457182" rtl="0" eaLnBrk="1" latinLnBrk="0" hangingPunct="1">
        <a:spcBef>
          <a:spcPct val="20000"/>
        </a:spcBef>
        <a:buFont typeface="Arial"/>
        <a:buChar char="»"/>
        <a:defRPr sz="1900" kern="1200">
          <a:solidFill>
            <a:schemeClr val="tx1"/>
          </a:solidFill>
          <a:latin typeface="+mn-lt"/>
          <a:ea typeface="+mn-ea"/>
          <a:cs typeface="+mn-cs"/>
        </a:defRPr>
      </a:lvl5pPr>
      <a:lvl6pPr marL="2514497" indent="-228591" algn="l" defTabSz="457182" rtl="0" eaLnBrk="1" latinLnBrk="0" hangingPunct="1">
        <a:spcBef>
          <a:spcPct val="20000"/>
        </a:spcBef>
        <a:buFont typeface="Arial"/>
        <a:buChar char="•"/>
        <a:defRPr sz="1900" kern="1200">
          <a:solidFill>
            <a:schemeClr val="tx1"/>
          </a:solidFill>
          <a:latin typeface="+mn-lt"/>
          <a:ea typeface="+mn-ea"/>
          <a:cs typeface="+mn-cs"/>
        </a:defRPr>
      </a:lvl6pPr>
      <a:lvl7pPr marL="2971679" indent="-228591" algn="l" defTabSz="457182" rtl="0" eaLnBrk="1" latinLnBrk="0" hangingPunct="1">
        <a:spcBef>
          <a:spcPct val="20000"/>
        </a:spcBef>
        <a:buFont typeface="Arial"/>
        <a:buChar char="•"/>
        <a:defRPr sz="1900" kern="1200">
          <a:solidFill>
            <a:schemeClr val="tx1"/>
          </a:solidFill>
          <a:latin typeface="+mn-lt"/>
          <a:ea typeface="+mn-ea"/>
          <a:cs typeface="+mn-cs"/>
        </a:defRPr>
      </a:lvl7pPr>
      <a:lvl8pPr marL="3428859" indent="-228591" algn="l" defTabSz="457182" rtl="0" eaLnBrk="1" latinLnBrk="0" hangingPunct="1">
        <a:spcBef>
          <a:spcPct val="20000"/>
        </a:spcBef>
        <a:buFont typeface="Arial"/>
        <a:buChar char="•"/>
        <a:defRPr sz="1900" kern="1200">
          <a:solidFill>
            <a:schemeClr val="tx1"/>
          </a:solidFill>
          <a:latin typeface="+mn-lt"/>
          <a:ea typeface="+mn-ea"/>
          <a:cs typeface="+mn-cs"/>
        </a:defRPr>
      </a:lvl8pPr>
      <a:lvl9pPr marL="3886041" indent="-228591" algn="l" defTabSz="457182"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57182" rtl="0" eaLnBrk="1" latinLnBrk="0" hangingPunct="1">
        <a:defRPr sz="1700" kern="1200">
          <a:solidFill>
            <a:schemeClr val="tx1"/>
          </a:solidFill>
          <a:latin typeface="+mn-lt"/>
          <a:ea typeface="+mn-ea"/>
          <a:cs typeface="+mn-cs"/>
        </a:defRPr>
      </a:lvl1pPr>
      <a:lvl2pPr marL="457182" algn="l" defTabSz="457182" rtl="0" eaLnBrk="1" latinLnBrk="0" hangingPunct="1">
        <a:defRPr sz="1700" kern="1200">
          <a:solidFill>
            <a:schemeClr val="tx1"/>
          </a:solidFill>
          <a:latin typeface="+mn-lt"/>
          <a:ea typeface="+mn-ea"/>
          <a:cs typeface="+mn-cs"/>
        </a:defRPr>
      </a:lvl2pPr>
      <a:lvl3pPr marL="914362" algn="l" defTabSz="457182" rtl="0" eaLnBrk="1" latinLnBrk="0" hangingPunct="1">
        <a:defRPr sz="1700" kern="1200">
          <a:solidFill>
            <a:schemeClr val="tx1"/>
          </a:solidFill>
          <a:latin typeface="+mn-lt"/>
          <a:ea typeface="+mn-ea"/>
          <a:cs typeface="+mn-cs"/>
        </a:defRPr>
      </a:lvl3pPr>
      <a:lvl4pPr marL="1371544" algn="l" defTabSz="457182" rtl="0" eaLnBrk="1" latinLnBrk="0" hangingPunct="1">
        <a:defRPr sz="1700" kern="1200">
          <a:solidFill>
            <a:schemeClr val="tx1"/>
          </a:solidFill>
          <a:latin typeface="+mn-lt"/>
          <a:ea typeface="+mn-ea"/>
          <a:cs typeface="+mn-cs"/>
        </a:defRPr>
      </a:lvl4pPr>
      <a:lvl5pPr marL="1828726" algn="l" defTabSz="457182" rtl="0" eaLnBrk="1" latinLnBrk="0" hangingPunct="1">
        <a:defRPr sz="1700" kern="1200">
          <a:solidFill>
            <a:schemeClr val="tx1"/>
          </a:solidFill>
          <a:latin typeface="+mn-lt"/>
          <a:ea typeface="+mn-ea"/>
          <a:cs typeface="+mn-cs"/>
        </a:defRPr>
      </a:lvl5pPr>
      <a:lvl6pPr marL="2285906" algn="l" defTabSz="457182" rtl="0" eaLnBrk="1" latinLnBrk="0" hangingPunct="1">
        <a:defRPr sz="1700" kern="1200">
          <a:solidFill>
            <a:schemeClr val="tx1"/>
          </a:solidFill>
          <a:latin typeface="+mn-lt"/>
          <a:ea typeface="+mn-ea"/>
          <a:cs typeface="+mn-cs"/>
        </a:defRPr>
      </a:lvl6pPr>
      <a:lvl7pPr marL="2743088" algn="l" defTabSz="457182" rtl="0" eaLnBrk="1" latinLnBrk="0" hangingPunct="1">
        <a:defRPr sz="1700" kern="1200">
          <a:solidFill>
            <a:schemeClr val="tx1"/>
          </a:solidFill>
          <a:latin typeface="+mn-lt"/>
          <a:ea typeface="+mn-ea"/>
          <a:cs typeface="+mn-cs"/>
        </a:defRPr>
      </a:lvl7pPr>
      <a:lvl8pPr marL="3200268" algn="l" defTabSz="457182" rtl="0" eaLnBrk="1" latinLnBrk="0" hangingPunct="1">
        <a:defRPr sz="1700" kern="1200">
          <a:solidFill>
            <a:schemeClr val="tx1"/>
          </a:solidFill>
          <a:latin typeface="+mn-lt"/>
          <a:ea typeface="+mn-ea"/>
          <a:cs typeface="+mn-cs"/>
        </a:defRPr>
      </a:lvl8pPr>
      <a:lvl9pPr marL="3657450" algn="l" defTabSz="457182"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7" descr="C:\Users\bartek.FLASHBAY\Desktop\NEW_WAVE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rot="16200000">
            <a:off x="4652010" y="2366010"/>
            <a:ext cx="6858000" cy="21259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bartek.FLASHBAY\Desktop\flashbay_logo_gb_NE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3585" y="268857"/>
            <a:ext cx="3458078" cy="1245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17776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7" descr="C:\Users\bartek.FLASHBAY\Desktop\NEW_WAVE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024080"/>
            <a:ext cx="9144000" cy="28346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bartek.FLASHBAY\Desktop\flashbay_logo_gb_NE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39662" y="6168905"/>
            <a:ext cx="1604338" cy="577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84903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38687" y="905521"/>
            <a:ext cx="6800296" cy="398188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endParaRPr lang="en-US" b="1" i="1" dirty="0" smtClean="0">
              <a:ln w="11430"/>
              <a:solidFill>
                <a:prstClr val="black">
                  <a:lumMod val="50000"/>
                  <a:lumOff val="50000"/>
                </a:prstClr>
              </a:solidFill>
              <a:effectLst>
                <a:outerShdw blurRad="50800" dist="39000" dir="5460000" algn="tl">
                  <a:srgbClr val="000000">
                    <a:alpha val="38000"/>
                  </a:srgbClr>
                </a:outerShdw>
              </a:effectLst>
            </a:endParaRPr>
          </a:p>
          <a:p>
            <a:endParaRPr lang="en-US" b="1" i="1" dirty="0" smtClean="0">
              <a:ln w="11430"/>
              <a:solidFill>
                <a:srgbClr val="A52036"/>
              </a:solidFill>
              <a:effectLst>
                <a:outerShdw blurRad="50800" dist="39000" dir="5460000" algn="tl">
                  <a:srgbClr val="000000">
                    <a:alpha val="38000"/>
                  </a:srgbClr>
                </a:outerShdw>
              </a:effectLst>
            </a:endParaRPr>
          </a:p>
          <a:p>
            <a:r>
              <a:rPr lang="en-US" sz="7200" b="1" i="1" dirty="0" smtClean="0">
                <a:ln w="11430"/>
                <a:solidFill>
                  <a:srgbClr val="696969"/>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Negotiation</a:t>
            </a:r>
          </a:p>
          <a:p>
            <a:endParaRPr lang="en-US" b="1" i="1" u="sng" dirty="0">
              <a:ln w="11430"/>
              <a:solidFill>
                <a:srgbClr val="0070C0"/>
              </a:solidFill>
              <a:effectLst>
                <a:outerShdw blurRad="50800" dist="39000" dir="5460000" algn="tl">
                  <a:srgbClr val="000000">
                    <a:alpha val="38000"/>
                  </a:srgbClr>
                </a:outerShdw>
              </a:effectLst>
              <a:hlinkClick r:id="rId2" action="ppaction://hlinksldjump"/>
            </a:endParaRPr>
          </a:p>
          <a:p>
            <a:endParaRPr lang="en-US" b="1" i="1" u="sng" dirty="0" smtClean="0">
              <a:ln w="11430"/>
              <a:solidFill>
                <a:srgbClr val="0070C0"/>
              </a:solidFill>
              <a:effectLst>
                <a:outerShdw blurRad="50800" dist="39000" dir="5460000" algn="tl">
                  <a:srgbClr val="000000">
                    <a:alpha val="38000"/>
                  </a:srgbClr>
                </a:outerShdw>
              </a:effectLst>
              <a:hlinkClick r:id="rId2" action="ppaction://hlinksldjump"/>
            </a:endParaRPr>
          </a:p>
          <a:p>
            <a:endParaRPr lang="en-US" b="1" i="1" dirty="0" smtClean="0">
              <a:ln w="11430"/>
              <a:solidFill>
                <a:srgbClr val="0070C0"/>
              </a:solidFill>
              <a:effectLst>
                <a:outerShdw blurRad="50800" dist="39000" dir="5460000" algn="tl">
                  <a:srgbClr val="000000">
                    <a:alpha val="38000"/>
                  </a:srgbClr>
                </a:outerShdw>
              </a:effectLst>
              <a:hlinkClick r:id="rId2" action="ppaction://hlinksldjump"/>
            </a:endParaRPr>
          </a:p>
          <a:p>
            <a:endParaRPr lang="en-US" b="1" i="1" dirty="0" smtClean="0">
              <a:ln w="11430"/>
              <a:solidFill>
                <a:srgbClr val="A52036"/>
              </a:solidFill>
              <a:effectLst>
                <a:outerShdw blurRad="50800" dist="39000" dir="5460000" algn="tl">
                  <a:srgbClr val="000000">
                    <a:alpha val="38000"/>
                  </a:srgbClr>
                </a:outerShdw>
              </a:effectLst>
              <a:hlinkClick r:id="" action="ppaction://noaction"/>
            </a:endParaRPr>
          </a:p>
          <a:p>
            <a:endParaRPr lang="en-US" b="1" i="1" dirty="0" smtClean="0">
              <a:ln w="11430"/>
              <a:solidFill>
                <a:srgbClr val="A52036"/>
              </a:solidFill>
              <a:effectLst>
                <a:outerShdw blurRad="50800" dist="39000" dir="5460000" algn="tl">
                  <a:srgbClr val="000000">
                    <a:alpha val="38000"/>
                  </a:srgbClr>
                </a:outerShdw>
              </a:effectLst>
              <a:hlinkClick r:id="" action="ppaction://noaction"/>
            </a:endParaRPr>
          </a:p>
          <a:p>
            <a:endParaRPr lang="en-US" b="1" i="1" u="sng" dirty="0" smtClean="0">
              <a:ln w="11430"/>
              <a:solidFill>
                <a:srgbClr val="A52036"/>
              </a:solidFill>
              <a:effectLst>
                <a:outerShdw blurRad="50800" dist="39000" dir="5460000" algn="tl">
                  <a:srgbClr val="000000">
                    <a:alpha val="38000"/>
                  </a:srgbClr>
                </a:outerShdw>
              </a:effectLst>
            </a:endParaRPr>
          </a:p>
          <a:p>
            <a:endParaRPr lang="en-US" b="1" i="1" dirty="0" smtClean="0">
              <a:ln w="11430"/>
              <a:solidFill>
                <a:srgbClr val="A52036"/>
              </a:solidFill>
              <a:effectLst>
                <a:outerShdw blurRad="50800" dist="39000" dir="5460000" algn="tl">
                  <a:srgbClr val="000000">
                    <a:alpha val="38000"/>
                  </a:srgbClr>
                </a:outerShdw>
              </a:effectLst>
            </a:endParaRPr>
          </a:p>
          <a:p>
            <a:endParaRPr lang="en-US" b="1" i="1" dirty="0">
              <a:ln w="11430"/>
              <a:solidFill>
                <a:srgbClr val="A52036"/>
              </a:solidFill>
              <a:effectLst>
                <a:outerShdw blurRad="50800" dist="39000" dir="5460000" algn="tl">
                  <a:srgbClr val="000000">
                    <a:alpha val="38000"/>
                  </a:srgbClr>
                </a:outerShdw>
              </a:effectLst>
            </a:endParaRPr>
          </a:p>
        </p:txBody>
      </p:sp>
      <p:pic>
        <p:nvPicPr>
          <p:cNvPr id="3" name="Picture 2" descr="\\UK-FP-01\homet$\joanna.n\Desktop\008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2013" y="4698886"/>
            <a:ext cx="2655005" cy="124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145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554854" y="2443578"/>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457200" lvl="1" algn="l"/>
            <a:endParaRPr lang="en-GB" sz="1000" dirty="0">
              <a:solidFill>
                <a:prstClr val="black">
                  <a:tint val="75000"/>
                </a:prstClr>
              </a:solidFill>
            </a:endParaRPr>
          </a:p>
          <a:p>
            <a:pPr marL="457200" lvl="1" algn="l"/>
            <a:endParaRPr lang="en-GB" sz="1000" dirty="0">
              <a:solidFill>
                <a:prstClr val="black">
                  <a:tint val="75000"/>
                </a:prstClr>
              </a:solidFill>
            </a:endParaRPr>
          </a:p>
        </p:txBody>
      </p:sp>
      <p:sp>
        <p:nvSpPr>
          <p:cNvPr id="4" name="Title 1"/>
          <p:cNvSpPr txBox="1">
            <a:spLocks/>
          </p:cNvSpPr>
          <p:nvPr/>
        </p:nvSpPr>
        <p:spPr>
          <a:xfrm>
            <a:off x="554854" y="409344"/>
            <a:ext cx="8229600" cy="1143000"/>
          </a:xfrm>
          <a:prstGeom prst="rect">
            <a:avLst/>
          </a:prstGeom>
        </p:spPr>
        <p:txBody>
          <a:bodyPr vert="horz" lIns="91436" tIns="45719" rIns="91436" bIns="45719" rtlCol="0" anchor="ctr">
            <a:norm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latin typeface="Arial" panose="020B0604020202020204" pitchFamily="34" charset="0"/>
                <a:cs typeface="Arial" panose="020B0604020202020204" pitchFamily="34" charset="0"/>
              </a:rPr>
              <a:t>What is negotiation?</a:t>
            </a:r>
            <a:endParaRPr lang="en-US" b="1" i="1" dirty="0">
              <a:ln w="11430"/>
              <a:solidFill>
                <a:srgbClr val="696969"/>
              </a:solidFill>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79512" y="1628800"/>
            <a:ext cx="8229600" cy="6336704"/>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GB" sz="1400" dirty="0" smtClean="0">
                <a:latin typeface="Arial" panose="020B0604020202020204" pitchFamily="34" charset="0"/>
                <a:cs typeface="Arial" panose="020B0604020202020204" pitchFamily="34" charset="0"/>
              </a:rPr>
              <a:t>A bargaining process between two or more parties seeking to discover common ground and reach an agreement.</a:t>
            </a:r>
          </a:p>
          <a:p>
            <a:pPr marL="285750" indent="-285750" algn="l">
              <a:buFont typeface="Arial" panose="020B0604020202020204" pitchFamily="34" charset="0"/>
              <a:buChar char="•"/>
            </a:pPr>
            <a:endParaRPr lang="en-GB" sz="1400"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1400"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1400" dirty="0" smtClean="0">
              <a:latin typeface="Arial" panose="020B0604020202020204" pitchFamily="34" charset="0"/>
              <a:cs typeface="Arial" panose="020B0604020202020204" pitchFamily="34" charset="0"/>
            </a:endParaRPr>
          </a:p>
          <a:p>
            <a:endParaRPr lang="en-US" b="1" i="1" dirty="0" smtClean="0">
              <a:ln w="11430"/>
              <a:solidFill>
                <a:srgbClr val="A52036"/>
              </a:solidFill>
            </a:endParaRPr>
          </a:p>
          <a:p>
            <a:endParaRPr lang="en-GB" dirty="0"/>
          </a:p>
        </p:txBody>
      </p:sp>
      <p:sp>
        <p:nvSpPr>
          <p:cNvPr id="7" name="Title 1"/>
          <p:cNvSpPr txBox="1">
            <a:spLocks/>
          </p:cNvSpPr>
          <p:nvPr/>
        </p:nvSpPr>
        <p:spPr>
          <a:xfrm>
            <a:off x="652510" y="2281429"/>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i="1" dirty="0">
                <a:ln w="11430"/>
                <a:solidFill>
                  <a:srgbClr val="696969"/>
                </a:solidFill>
                <a:latin typeface="Arial" panose="020B0604020202020204" pitchFamily="34" charset="0"/>
                <a:cs typeface="Arial" panose="020B0604020202020204" pitchFamily="34" charset="0"/>
              </a:rPr>
              <a:t>Where do we encounter negotiation?</a:t>
            </a:r>
          </a:p>
        </p:txBody>
      </p:sp>
      <p:sp>
        <p:nvSpPr>
          <p:cNvPr id="8" name="Content Placeholder 2"/>
          <p:cNvSpPr txBox="1">
            <a:spLocks/>
          </p:cNvSpPr>
          <p:nvPr/>
        </p:nvSpPr>
        <p:spPr>
          <a:xfrm>
            <a:off x="457198" y="3512346"/>
            <a:ext cx="8229600" cy="6336704"/>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GB" sz="1400" dirty="0" smtClean="0">
                <a:latin typeface="Arial" panose="020B0604020202020204" pitchFamily="34" charset="0"/>
                <a:cs typeface="Arial" panose="020B0604020202020204" pitchFamily="34" charset="0"/>
              </a:rPr>
              <a:t>Email</a:t>
            </a:r>
          </a:p>
          <a:p>
            <a:pPr marL="285750" indent="-285750" algn="l">
              <a:buFont typeface="Arial" panose="020B0604020202020204" pitchFamily="34" charset="0"/>
              <a:buChar char="•"/>
            </a:pPr>
            <a:r>
              <a:rPr lang="en-GB" sz="1400" dirty="0" smtClean="0">
                <a:latin typeface="Arial" panose="020B0604020202020204" pitchFamily="34" charset="0"/>
                <a:cs typeface="Arial" panose="020B0604020202020204" pitchFamily="34" charset="0"/>
              </a:rPr>
              <a:t>Phone</a:t>
            </a:r>
          </a:p>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US" b="1" i="1" dirty="0" smtClean="0">
              <a:ln w="11430"/>
              <a:solidFill>
                <a:srgbClr val="A52036"/>
              </a:solidFill>
            </a:endParaRPr>
          </a:p>
          <a:p>
            <a:endParaRPr lang="en-GB" dirty="0"/>
          </a:p>
        </p:txBody>
      </p:sp>
      <p:pic>
        <p:nvPicPr>
          <p:cNvPr id="10" name="Picture 2" descr="\\UK-FP-01\homet$\therese\Desktop\sales-negoti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6591" y="4490864"/>
            <a:ext cx="1690815" cy="2516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16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879F8-0197-C44F-B3A7-BDB9B59FB814}" type="slidenum">
              <a:rPr lang="en-US" smtClean="0"/>
              <a:t>3</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81844" y="345492"/>
            <a:ext cx="8568952" cy="1446550"/>
          </a:xfrm>
          <a:prstGeom prst="rect">
            <a:avLst/>
          </a:prstGeom>
          <a:noFill/>
        </p:spPr>
        <p:txBody>
          <a:bodyPr wrap="square" lIns="91440" tIns="45720" rIns="91440" bIns="45720">
            <a:spAutoFit/>
          </a:bodyPr>
          <a:lstStyle/>
          <a:p>
            <a:pPr algn="ctr"/>
            <a:r>
              <a:rPr lang="en-US" sz="4400" b="1" i="1" dirty="0">
                <a:ln w="11430"/>
                <a:solidFill>
                  <a:srgbClr val="696969"/>
                </a:solidFill>
                <a:latin typeface="Arial" panose="020B0604020202020204" pitchFamily="34" charset="0"/>
                <a:cs typeface="Arial" panose="020B0604020202020204" pitchFamily="34" charset="0"/>
              </a:rPr>
              <a:t>What are the benefits with </a:t>
            </a:r>
            <a:r>
              <a:rPr lang="en-US" sz="4400" b="1" i="1" dirty="0" err="1">
                <a:ln w="11430"/>
                <a:solidFill>
                  <a:srgbClr val="696969"/>
                </a:solidFill>
                <a:latin typeface="Arial" panose="020B0604020202020204" pitchFamily="34" charset="0"/>
                <a:cs typeface="Arial" panose="020B0604020202020204" pitchFamily="34" charset="0"/>
              </a:rPr>
              <a:t>Flashbay</a:t>
            </a:r>
            <a:r>
              <a:rPr lang="en-US" sz="4400" b="1" i="1" dirty="0">
                <a:ln w="11430"/>
                <a:solidFill>
                  <a:srgbClr val="696969"/>
                </a:solidFill>
                <a:latin typeface="Arial" panose="020B0604020202020204" pitchFamily="34" charset="0"/>
                <a:cs typeface="Arial" panose="020B0604020202020204" pitchFamily="34" charset="0"/>
              </a:rPr>
              <a:t>?</a:t>
            </a:r>
          </a:p>
        </p:txBody>
      </p:sp>
      <p:sp>
        <p:nvSpPr>
          <p:cNvPr id="5" name="Content Placeholder 2"/>
          <p:cNvSpPr txBox="1">
            <a:spLocks/>
          </p:cNvSpPr>
          <p:nvPr/>
        </p:nvSpPr>
        <p:spPr>
          <a:xfrm>
            <a:off x="251520" y="1563182"/>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endParaRPr lang="en-US" b="1" i="1" dirty="0" smtClean="0">
              <a:ln w="11430"/>
              <a:solidFill>
                <a:srgbClr val="696969"/>
              </a:solidFill>
            </a:endParaRP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6 days guaranteed lead time* </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Our own factory</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Free Samples (Next day)</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Instant Quote (15 min)</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Factory Direct Prices</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25 Units Minimum Order</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10 Year Warranty</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No Hidden Cost</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Free Virtual Proof</a:t>
            </a:r>
          </a:p>
          <a:p>
            <a:pPr marL="285750" indent="-285750" algn="l">
              <a:buFont typeface="Arial" panose="020B0604020202020204" pitchFamily="34" charset="0"/>
              <a:buChar char="•"/>
            </a:pPr>
            <a:r>
              <a:rPr lang="en-GB" sz="1500" dirty="0" err="1" smtClean="0">
                <a:solidFill>
                  <a:srgbClr val="696969"/>
                </a:solidFill>
                <a:latin typeface="Arial" panose="020B0604020202020204" pitchFamily="34" charset="0"/>
                <a:cs typeface="Arial" panose="020B0604020202020204" pitchFamily="34" charset="0"/>
              </a:rPr>
              <a:t>TrustPilot</a:t>
            </a:r>
            <a:r>
              <a:rPr lang="en-GB" sz="1500" dirty="0" smtClean="0">
                <a:solidFill>
                  <a:srgbClr val="696969"/>
                </a:solidFill>
                <a:latin typeface="Arial" panose="020B0604020202020204" pitchFamily="34" charset="0"/>
                <a:cs typeface="Arial" panose="020B0604020202020204" pitchFamily="34" charset="0"/>
              </a:rPr>
              <a:t> link</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Unique Design</a:t>
            </a:r>
          </a:p>
          <a:p>
            <a:pPr marL="285750" indent="-285750" algn="l">
              <a:buFont typeface="Arial" panose="020B0604020202020204" pitchFamily="34" charset="0"/>
              <a:buChar char="•"/>
            </a:pPr>
            <a:r>
              <a:rPr lang="en-GB" sz="1500" dirty="0" smtClean="0">
                <a:solidFill>
                  <a:srgbClr val="696969"/>
                </a:solidFill>
                <a:latin typeface="Arial" panose="020B0604020202020204" pitchFamily="34" charset="0"/>
                <a:cs typeface="Arial" panose="020B0604020202020204" pitchFamily="34" charset="0"/>
              </a:rPr>
              <a:t>Printing included on all printable sides</a:t>
            </a:r>
          </a:p>
          <a:p>
            <a:pPr marL="285750" indent="-285750" algn="l">
              <a:buFont typeface="Arial" panose="020B0604020202020204" pitchFamily="34" charset="0"/>
              <a:buChar char="•"/>
            </a:pPr>
            <a:r>
              <a:rPr lang="nb-NO" sz="1500" dirty="0" smtClean="0">
                <a:solidFill>
                  <a:srgbClr val="696969"/>
                </a:solidFill>
                <a:latin typeface="Arial" panose="020B0604020202020204" pitchFamily="34" charset="0"/>
                <a:cs typeface="Arial" panose="020B0604020202020204" pitchFamily="34" charset="0"/>
              </a:rPr>
              <a:t>Original NAND Flash </a:t>
            </a:r>
            <a:endParaRPr lang="en-GB" sz="1500" dirty="0" smtClean="0">
              <a:solidFill>
                <a:srgbClr val="696969"/>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b="1" i="1" dirty="0" smtClean="0">
              <a:ln w="11430"/>
              <a:solidFill>
                <a:srgbClr val="696969"/>
              </a:solidFill>
            </a:endParaRPr>
          </a:p>
          <a:p>
            <a:endParaRPr lang="en-GB" dirty="0"/>
          </a:p>
        </p:txBody>
      </p:sp>
      <p:pic>
        <p:nvPicPr>
          <p:cNvPr id="6" name="Picture 4" descr="\\UK-FP-01\homet$\therese\Desktop\Kinetic_list_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469" y="2340141"/>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UK-FP-01\homet$\therese\Desktop\Wafer_list_g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5933" y="3928651"/>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UK-FP-01\homet$\therese\Desktop\PNS_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9911" y="3821021"/>
            <a:ext cx="1741289"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72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554854" y="2443578"/>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457200" lvl="1" algn="l"/>
            <a:endParaRPr lang="en-GB" sz="1000" dirty="0">
              <a:solidFill>
                <a:prstClr val="black">
                  <a:tint val="75000"/>
                </a:prstClr>
              </a:solidFill>
            </a:endParaRPr>
          </a:p>
          <a:p>
            <a:pPr marL="457200" lvl="1" algn="l"/>
            <a:endParaRPr lang="en-GB" sz="1000" dirty="0">
              <a:solidFill>
                <a:prstClr val="black">
                  <a:tint val="75000"/>
                </a:prstClr>
              </a:solidFill>
            </a:endParaRPr>
          </a:p>
        </p:txBody>
      </p:sp>
      <p:sp>
        <p:nvSpPr>
          <p:cNvPr id="11" name="Title 1"/>
          <p:cNvSpPr txBox="1">
            <a:spLocks/>
          </p:cNvSpPr>
          <p:nvPr/>
        </p:nvSpPr>
        <p:spPr>
          <a:xfrm>
            <a:off x="457200" y="116632"/>
            <a:ext cx="8229600" cy="1143000"/>
          </a:xfrm>
          <a:prstGeom prst="rect">
            <a:avLst/>
          </a:prstGeom>
        </p:spPr>
        <p:txBody>
          <a:bodyPr vert="horz" lIns="91436" tIns="45719" rIns="91436" bIns="45719" rtlCol="0" anchor="ctr">
            <a:norm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latin typeface="Arial" panose="020B0604020202020204" pitchFamily="34" charset="0"/>
                <a:cs typeface="Arial" panose="020B0604020202020204" pitchFamily="34" charset="0"/>
              </a:rPr>
              <a:t>How to negotiate by phone?</a:t>
            </a:r>
            <a:endParaRPr lang="en-GB" dirty="0">
              <a:solidFill>
                <a:srgbClr val="696969"/>
              </a:solidFill>
              <a:latin typeface="Arial" panose="020B0604020202020204" pitchFamily="34" charset="0"/>
              <a:cs typeface="Arial" panose="020B0604020202020204" pitchFamily="34" charset="0"/>
            </a:endParaRPr>
          </a:p>
        </p:txBody>
      </p:sp>
      <p:sp>
        <p:nvSpPr>
          <p:cNvPr id="12" name="Content Placeholder 2"/>
          <p:cNvSpPr txBox="1">
            <a:spLocks/>
          </p:cNvSpPr>
          <p:nvPr/>
        </p:nvSpPr>
        <p:spPr>
          <a:xfrm>
            <a:off x="393562" y="1521598"/>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Always give your customer a call straight after getting an email about price, they`ve chosen a different supplier or they`re not interested in USBs at this time.</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Be understanding to their needs and budget. Maybe they can give you some information on their budget or price the competitor offered.</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Do NOT negotiate price on the phone, spend the time on the phone to mention benefits with ordering from us.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Make sure you use the arguments that are relevant, don`t drown your customer in Flashbay information that isn`t relevant for their needs. </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If your customer cares about quality you should focus on the high quality NAND flash we use and our 10 year warranty. </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Try to get your customer to narrow down their wish to one model, capacity and quantity. </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End the conversation with </a:t>
            </a:r>
            <a:r>
              <a:rPr kumimoji="0" lang="en-GB" sz="1400" b="0" i="1"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a:t>
            </a:r>
            <a:r>
              <a:rPr kumimoji="0" lang="en-GB" sz="1400" b="0" i="1"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I will have a chat with my manager and see what we can offer you. I will email you within 30 min” </a:t>
            </a:r>
            <a:endParaRPr kumimoji="0" lang="en-GB" sz="1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ctr" defTabSz="457182" rtl="0" eaLnBrk="1" fontAlgn="auto" latinLnBrk="0" hangingPunct="1">
              <a:lnSpc>
                <a:spcPct val="100000"/>
              </a:lnSpc>
              <a:spcBef>
                <a:spcPct val="20000"/>
              </a:spcBef>
              <a:spcAft>
                <a:spcPts val="0"/>
              </a:spcAft>
              <a:buClrTx/>
              <a:buSzTx/>
              <a:buFont typeface="Arial"/>
              <a:buNone/>
              <a:tabLst/>
              <a:defRPr/>
            </a:pPr>
            <a:endParaRPr kumimoji="0" lang="en-GB" sz="3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3" name="Picture 2" descr="\\UK-FP-01\homet$\therese\Desktop\negoti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8415" y="4706559"/>
            <a:ext cx="1842992" cy="148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06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FD879F8-0197-C44F-B3A7-BDB9B59FB814}" type="slidenum">
              <a:rPr lang="en-US" smtClean="0">
                <a:solidFill>
                  <a:prstClr val="black">
                    <a:tint val="75000"/>
                  </a:prstClr>
                </a:solidFill>
              </a:rPr>
              <a:pPr/>
              <a:t>5</a:t>
            </a:fld>
            <a:endParaRPr lang="en-US">
              <a:solidFill>
                <a:prstClr val="black">
                  <a:tint val="75000"/>
                </a:prstClr>
              </a:solidFill>
            </a:endParaRPr>
          </a:p>
        </p:txBody>
      </p:sp>
      <p:pic>
        <p:nvPicPr>
          <p:cNvPr id="12" name="Picture 3" descr="C:\Users\bartek.FLASHBAY\Desktop\flashbay_logo_gb_N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339" y="6176096"/>
            <a:ext cx="2015455" cy="72563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C:\Users\bartek.FLASHBAY\Desktop\NEW_WAV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683012" y="2366010"/>
            <a:ext cx="6858000" cy="21259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57199" y="275443"/>
            <a:ext cx="8229600" cy="1143000"/>
          </a:xfrm>
          <a:prstGeom prst="rect">
            <a:avLst/>
          </a:prstGeom>
        </p:spPr>
        <p:txBody>
          <a:bodyPr vert="horz" lIns="91436" tIns="45719" rIns="91436" bIns="45719" rtlCol="0" anchor="ctr">
            <a:norm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rPr>
              <a:t>How to negotiate by email?</a:t>
            </a:r>
            <a:endParaRPr lang="en-GB" dirty="0">
              <a:solidFill>
                <a:srgbClr val="696969"/>
              </a:solidFill>
            </a:endParaRPr>
          </a:p>
        </p:txBody>
      </p:sp>
      <p:sp>
        <p:nvSpPr>
          <p:cNvPr id="9" name="Content Placeholder 2"/>
          <p:cNvSpPr txBox="1">
            <a:spLocks/>
          </p:cNvSpPr>
          <p:nvPr/>
        </p:nvSpPr>
        <p:spPr>
          <a:xfrm>
            <a:off x="244135" y="1830389"/>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Thank your customer for their time on the phone and quickly summarise the conversation and your argument.</a:t>
            </a:r>
          </a:p>
          <a:p>
            <a:pPr marL="285750" indent="-285750" algn="l">
              <a:buFont typeface="Arial" panose="020B0604020202020204" pitchFamily="34" charset="0"/>
              <a:buChar char="•"/>
            </a:pPr>
            <a:r>
              <a:rPr lang="en-GB" sz="1400" i="1" dirty="0" smtClean="0">
                <a:solidFill>
                  <a:srgbClr val="0070C0"/>
                </a:solidFill>
                <a:latin typeface="Arial" panose="020B0604020202020204" pitchFamily="34" charset="0"/>
                <a:cs typeface="Arial" panose="020B0604020202020204" pitchFamily="34" charset="0"/>
              </a:rPr>
              <a:t>“This said, I have spoken with my manager and we can offer you as a new customer/returning customer a special offer”</a:t>
            </a:r>
            <a:endParaRPr lang="en-GB" sz="1400" dirty="0" smtClean="0">
              <a:solidFill>
                <a:srgbClr val="0070C0"/>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You should not send them a new pricelist, but make a new quote fitting their request.</a:t>
            </a: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Try to upsell </a:t>
            </a:r>
            <a:r>
              <a:rPr lang="en-GB" sz="1400" i="1" dirty="0" smtClean="0">
                <a:solidFill>
                  <a:srgbClr val="0070C0"/>
                </a:solidFill>
                <a:latin typeface="Arial" panose="020B0604020202020204" pitchFamily="34" charset="0"/>
                <a:cs typeface="Arial" panose="020B0604020202020204" pitchFamily="34" charset="0"/>
              </a:rPr>
              <a:t>“I can offer you 4GB for the price of 2GB”</a:t>
            </a:r>
            <a:r>
              <a:rPr lang="en-GB" sz="1400" dirty="0" smtClean="0">
                <a:solidFill>
                  <a:srgbClr val="0070C0"/>
                </a:solidFill>
                <a:latin typeface="Arial" panose="020B0604020202020204" pitchFamily="34" charset="0"/>
                <a:cs typeface="Arial" panose="020B0604020202020204" pitchFamily="34" charset="0"/>
              </a:rPr>
              <a:t> or </a:t>
            </a:r>
            <a:r>
              <a:rPr lang="en-GB" sz="1400" i="1" dirty="0" smtClean="0">
                <a:solidFill>
                  <a:srgbClr val="0070C0"/>
                </a:solidFill>
                <a:latin typeface="Arial" panose="020B0604020202020204" pitchFamily="34" charset="0"/>
                <a:cs typeface="Arial" panose="020B0604020202020204" pitchFamily="34" charset="0"/>
              </a:rPr>
              <a:t>“ I can give you a better price if you increase from 25 units to 50 units”</a:t>
            </a:r>
            <a:endParaRPr lang="en-GB" sz="1400" dirty="0" smtClean="0">
              <a:solidFill>
                <a:srgbClr val="0070C0"/>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You should now have a Virtual Proof to attach and if possible send them the link to our webpage where we have videos of our most popular models.</a:t>
            </a: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The quality of the video and Virtual Proof will only back up the argument you made about Flashbay and separate you even more from the competitors.</a:t>
            </a:r>
          </a:p>
          <a:p>
            <a:endParaRPr lang="en-GB" dirty="0">
              <a:solidFill>
                <a:srgbClr val="696969"/>
              </a:solidFill>
            </a:endParaRPr>
          </a:p>
        </p:txBody>
      </p:sp>
      <p:pic>
        <p:nvPicPr>
          <p:cNvPr id="10" name="Picture 2" descr="\\UK-FP-01\homet$\therese\Desktop\man-reading-a-contract-with-magnifying-glass-clipar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7968" y="4469659"/>
            <a:ext cx="2004566" cy="2137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86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879F8-0197-C44F-B3A7-BDB9B59FB814}" type="slidenum">
              <a:rPr lang="en-US" smtClean="0">
                <a:solidFill>
                  <a:prstClr val="black">
                    <a:tint val="75000"/>
                  </a:prstClr>
                </a:solidFill>
              </a:rPr>
              <a:pPr/>
              <a:t>6</a:t>
            </a:fld>
            <a:endParaRPr lang="en-US">
              <a:solidFill>
                <a:prstClr val="black">
                  <a:tint val="75000"/>
                </a:prst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itle 1"/>
          <p:cNvSpPr txBox="1">
            <a:spLocks/>
          </p:cNvSpPr>
          <p:nvPr/>
        </p:nvSpPr>
        <p:spPr>
          <a:xfrm>
            <a:off x="457199" y="275443"/>
            <a:ext cx="8229600" cy="1143000"/>
          </a:xfrm>
          <a:prstGeom prst="rect">
            <a:avLst/>
          </a:prstGeom>
        </p:spPr>
        <p:txBody>
          <a:bodyPr vert="horz" lIns="91436" tIns="45719" rIns="91436" bIns="45719" rtlCol="0" anchor="ctr">
            <a:norm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latin typeface="Arial" panose="020B0604020202020204" pitchFamily="34" charset="0"/>
                <a:cs typeface="Arial" panose="020B0604020202020204" pitchFamily="34" charset="0"/>
              </a:rPr>
              <a:t>How to negotiate by email?</a:t>
            </a:r>
            <a:endParaRPr lang="en-GB" dirty="0">
              <a:solidFill>
                <a:srgbClr val="696969"/>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3"/>
          <a:stretch>
            <a:fillRect/>
          </a:stretch>
        </p:blipFill>
        <p:spPr>
          <a:xfrm>
            <a:off x="444650" y="1161091"/>
            <a:ext cx="8254699" cy="4535817"/>
          </a:xfrm>
          <a:prstGeom prst="rect">
            <a:avLst/>
          </a:prstGeom>
        </p:spPr>
      </p:pic>
      <p:pic>
        <p:nvPicPr>
          <p:cNvPr id="12" name="Picture 2" descr="\\UK-FP-01\homet$\therese\Desktop\man-reading-a-contract-with-magnifying-glass-clipar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7968" y="4469659"/>
            <a:ext cx="2004566" cy="213706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txBox="1">
            <a:spLocks/>
          </p:cNvSpPr>
          <p:nvPr/>
        </p:nvSpPr>
        <p:spPr>
          <a:xfrm>
            <a:off x="1012054" y="589591"/>
            <a:ext cx="7699844" cy="1143000"/>
          </a:xfrm>
          <a:prstGeom prst="rect">
            <a:avLst/>
          </a:prstGeom>
        </p:spPr>
        <p:txBody>
          <a:bodyPr vert="horz" lIns="91436" tIns="45719" rIns="91436" bIns="45719" rtlCol="0" anchor="ctr">
            <a:no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sz="3200" b="1" i="1" dirty="0" smtClean="0">
                <a:ln w="11430"/>
                <a:solidFill>
                  <a:srgbClr val="696969"/>
                </a:solidFill>
                <a:latin typeface="Arial" panose="020B0604020202020204" pitchFamily="34" charset="0"/>
                <a:cs typeface="Arial" panose="020B0604020202020204" pitchFamily="34" charset="0"/>
              </a:rPr>
              <a:t>Why clarifying the next step in email is so important when customer is not ready to order yet:</a:t>
            </a:r>
            <a:endParaRPr lang="en-GB" sz="3200" dirty="0">
              <a:solidFill>
                <a:srgbClr val="696969"/>
              </a:solidFill>
              <a:latin typeface="Arial" panose="020B0604020202020204" pitchFamily="34" charset="0"/>
              <a:cs typeface="Arial" panose="020B0604020202020204" pitchFamily="34" charset="0"/>
            </a:endParaRPr>
          </a:p>
        </p:txBody>
      </p:sp>
      <p:sp>
        <p:nvSpPr>
          <p:cNvPr id="15" name="Content Placeholder 2"/>
          <p:cNvSpPr txBox="1">
            <a:spLocks/>
          </p:cNvSpPr>
          <p:nvPr/>
        </p:nvSpPr>
        <p:spPr>
          <a:xfrm>
            <a:off x="646394" y="2113127"/>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If customer is saying they need time, don’t just write a </a:t>
            </a:r>
            <a:r>
              <a:rPr lang="en-GB" sz="1400" i="1" dirty="0" smtClean="0">
                <a:solidFill>
                  <a:srgbClr val="0070C0"/>
                </a:solidFill>
                <a:latin typeface="Arial" panose="020B0604020202020204" pitchFamily="34" charset="0"/>
                <a:cs typeface="Arial" panose="020B0604020202020204" pitchFamily="34" charset="0"/>
              </a:rPr>
              <a:t>“Thank you for the information, contact me when you are ready”</a:t>
            </a:r>
            <a:endParaRPr lang="en-GB" sz="1400" dirty="0" smtClean="0">
              <a:solidFill>
                <a:srgbClr val="0070C0"/>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Take back control of the Sales Cycle by letting them know that you will send them updated pricelists and keep them updated on new products </a:t>
            </a:r>
            <a:r>
              <a:rPr lang="en-GB" sz="1400" dirty="0" err="1" smtClean="0">
                <a:solidFill>
                  <a:srgbClr val="696969"/>
                </a:solidFill>
                <a:latin typeface="Arial" panose="020B0604020202020204" pitchFamily="34" charset="0"/>
                <a:cs typeface="Arial" panose="020B0604020202020204" pitchFamily="34" charset="0"/>
              </a:rPr>
              <a:t>etc</a:t>
            </a:r>
            <a:r>
              <a:rPr lang="en-GB" sz="1400" dirty="0" smtClean="0">
                <a:solidFill>
                  <a:srgbClr val="696969"/>
                </a:solidFill>
                <a:latin typeface="Arial" panose="020B0604020202020204" pitchFamily="34" charset="0"/>
                <a:cs typeface="Arial" panose="020B0604020202020204" pitchFamily="34" charset="0"/>
              </a:rPr>
              <a:t>) – point out the exact date or month when you are going to contact them again (and schedule a reminder)</a:t>
            </a: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You can then send them a special offer in a few weeks to see if you can get them interested again.</a:t>
            </a: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It is important that you are in charge, for them this is only one purchase they are planning to make, they have other priorities – don’t let them forget about Flashbay.</a:t>
            </a:r>
          </a:p>
          <a:p>
            <a:pPr marL="285750" indent="-285750" algn="l">
              <a:buFont typeface="Arial" panose="020B0604020202020204" pitchFamily="34" charset="0"/>
              <a:buChar char="•"/>
            </a:pPr>
            <a:r>
              <a:rPr lang="en-GB" sz="1400" dirty="0" smtClean="0">
                <a:solidFill>
                  <a:srgbClr val="696969"/>
                </a:solidFill>
                <a:latin typeface="Arial" panose="020B0604020202020204" pitchFamily="34" charset="0"/>
                <a:cs typeface="Arial" panose="020B0604020202020204" pitchFamily="34" charset="0"/>
              </a:rPr>
              <a:t>By being in charge of the situation you will show your customer that you are reliable, know your job and they can trust you with their order. This will make it more likely for them to get back to you when they are looking for USB`s again.</a:t>
            </a:r>
          </a:p>
          <a:p>
            <a:pPr marL="457200" indent="-457200" algn="l">
              <a:buFont typeface="Arial" panose="020B0604020202020204" pitchFamily="34" charset="0"/>
              <a:buChar char="•"/>
            </a:pPr>
            <a:endParaRPr lang="en-GB" dirty="0">
              <a:solidFill>
                <a:srgbClr val="696969"/>
              </a:solidFill>
            </a:endParaRPr>
          </a:p>
        </p:txBody>
      </p:sp>
      <p:pic>
        <p:nvPicPr>
          <p:cNvPr id="16" name="Picture 2" descr="\\UK-FP-01\homet$\therese\Desktop\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6567" y="4952693"/>
            <a:ext cx="2866864" cy="1754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1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554854" y="2443578"/>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457200" lvl="1" algn="l"/>
            <a:endParaRPr lang="en-GB" sz="1000" dirty="0">
              <a:solidFill>
                <a:prstClr val="black">
                  <a:tint val="75000"/>
                </a:prstClr>
              </a:solidFill>
            </a:endParaRPr>
          </a:p>
          <a:p>
            <a:pPr marL="457200" lvl="1" algn="l"/>
            <a:endParaRPr lang="en-GB" sz="1000" dirty="0">
              <a:solidFill>
                <a:prstClr val="black">
                  <a:tint val="75000"/>
                </a:prstClr>
              </a:solidFill>
            </a:endParaRPr>
          </a:p>
        </p:txBody>
      </p:sp>
      <p:sp>
        <p:nvSpPr>
          <p:cNvPr id="6" name="Title 1"/>
          <p:cNvSpPr txBox="1">
            <a:spLocks/>
          </p:cNvSpPr>
          <p:nvPr/>
        </p:nvSpPr>
        <p:spPr>
          <a:xfrm>
            <a:off x="457200" y="274638"/>
            <a:ext cx="8229600" cy="1143000"/>
          </a:xfrm>
          <a:prstGeom prst="rect">
            <a:avLst/>
          </a:prstGeom>
        </p:spPr>
        <p:txBody>
          <a:bodyPr vert="horz" lIns="91436" tIns="45719" rIns="91436" bIns="45719" rtlCol="0" anchor="ctr">
            <a:normAutofit fontScale="90000" lnSpcReduction="20000"/>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latin typeface="Arial" panose="020B0604020202020204" pitchFamily="34" charset="0"/>
                <a:cs typeface="Arial" panose="020B0604020202020204" pitchFamily="34" charset="0"/>
              </a:rPr>
              <a:t>Are all USB Flash Drives created equal?</a:t>
            </a:r>
            <a:endParaRPr lang="en-GB" dirty="0">
              <a:solidFill>
                <a:srgbClr val="696969"/>
              </a:solidFill>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581636" y="1417638"/>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The simple answer is no, USB`s like most other things come in different quality and price ranges.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The NAND flash memory chip is a component that lies at the heart of a flash drive. Memory comes in different grades with a range of read and write speeds.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The biggest difference is the NAND flash that`s inside the USB.</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Flashbay sells only new grade-A memory from suppliers like Samsung, Intel and Toshiba. </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Some of our competitors deliver USBs with a much lower grade with slim to non-warranty. In some cases it`s recycled memory chips.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For more information see FAQ on our web page</a:t>
            </a:r>
          </a:p>
          <a:p>
            <a:pPr marL="457200" marR="0" lvl="0" indent="-45720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3100" b="0" i="0" u="none" strike="noStrike" kern="1200" cap="none" spc="0" normalizeH="0" baseline="0" noProof="0" dirty="0">
              <a:ln>
                <a:noFill/>
              </a:ln>
              <a:solidFill>
                <a:srgbClr val="696969"/>
              </a:solidFill>
              <a:effectLst/>
              <a:uLnTx/>
              <a:uFillTx/>
              <a:latin typeface="Calibri"/>
              <a:ea typeface="+mn-ea"/>
              <a:cs typeface="+mn-cs"/>
            </a:endParaRPr>
          </a:p>
        </p:txBody>
      </p:sp>
      <p:pic>
        <p:nvPicPr>
          <p:cNvPr id="10" name="Picture 2" descr="\\uk-fp-01\homet$\joanna.n\Desktop\comparison_memor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365" y="3493628"/>
            <a:ext cx="7191716" cy="1717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6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88640"/>
            <a:ext cx="8229600" cy="1143000"/>
          </a:xfrm>
          <a:prstGeom prst="rect">
            <a:avLst/>
          </a:prstGeom>
        </p:spPr>
        <p:txBody>
          <a:bodyPr vert="horz" lIns="91436" tIns="45719" rIns="91436" bIns="45719" rtlCol="0" anchor="ctr">
            <a:normAutofit/>
          </a:bodyPr>
          <a:lstStyle>
            <a:lvl1pPr algn="ctr" defTabSz="457182" rtl="0" eaLnBrk="1" latinLnBrk="0" hangingPunct="1">
              <a:spcBef>
                <a:spcPct val="0"/>
              </a:spcBef>
              <a:buNone/>
              <a:defRPr sz="4400" kern="1200">
                <a:solidFill>
                  <a:schemeClr val="tx1"/>
                </a:solidFill>
                <a:latin typeface="+mj-lt"/>
                <a:ea typeface="+mj-ea"/>
                <a:cs typeface="+mj-cs"/>
              </a:defRPr>
            </a:lvl1pPr>
          </a:lstStyle>
          <a:p>
            <a:r>
              <a:rPr lang="en-US" b="1" i="1" dirty="0" smtClean="0">
                <a:ln w="11430"/>
                <a:solidFill>
                  <a:srgbClr val="696969"/>
                </a:solidFill>
                <a:latin typeface="Arial" panose="020B0604020202020204" pitchFamily="34" charset="0"/>
                <a:cs typeface="Arial" panose="020B0604020202020204" pitchFamily="34" charset="0"/>
              </a:rPr>
              <a:t>Scenarios</a:t>
            </a:r>
            <a:endParaRPr lang="en-GB" dirty="0">
              <a:solidFill>
                <a:srgbClr val="696969"/>
              </a:solidFill>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331640"/>
            <a:ext cx="8229600" cy="4525963"/>
          </a:xfrm>
          <a:prstGeom prst="rect">
            <a:avLst/>
          </a:prstGeom>
        </p:spPr>
        <p:txBody>
          <a:bodyPr vert="horz" lIns="91436" tIns="45719" rIns="91436" bIns="45719" rtlCol="0">
            <a:normAutofit/>
          </a:bodyPr>
          <a:lstStyle>
            <a:lvl1pPr marL="0" indent="0" algn="ctr" defTabSz="457182" rtl="0" eaLnBrk="1" latinLnBrk="0" hangingPunct="1">
              <a:spcBef>
                <a:spcPct val="20000"/>
              </a:spcBef>
              <a:buFont typeface="Arial"/>
              <a:buNone/>
              <a:defRPr sz="3100" kern="1200">
                <a:solidFill>
                  <a:schemeClr val="tx1">
                    <a:tint val="75000"/>
                  </a:schemeClr>
                </a:solidFill>
                <a:latin typeface="+mn-lt"/>
                <a:ea typeface="+mn-ea"/>
                <a:cs typeface="+mn-cs"/>
              </a:defRPr>
            </a:lvl1pPr>
            <a:lvl2pPr marL="457182" indent="0" algn="ctr" defTabSz="45718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62" indent="0" algn="ctr" defTabSz="45718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44"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4pPr>
            <a:lvl5pPr marL="182872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5pPr>
            <a:lvl6pPr marL="2285906"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6pPr>
            <a:lvl7pPr marL="274308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7pPr>
            <a:lvl8pPr marL="3200268"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8pPr>
            <a:lvl9pPr marL="3657450" indent="0" algn="ctr" defTabSz="457182" rtl="0" eaLnBrk="1" latinLnBrk="0" hangingPunct="1">
              <a:spcBef>
                <a:spcPct val="20000"/>
              </a:spcBef>
              <a:buFont typeface="Arial"/>
              <a:buNone/>
              <a:defRPr sz="1900" kern="1200">
                <a:solidFill>
                  <a:schemeClr val="tx1">
                    <a:tint val="75000"/>
                  </a:schemeClr>
                </a:solidFill>
                <a:latin typeface="+mn-lt"/>
                <a:ea typeface="+mn-ea"/>
                <a:cs typeface="+mn-cs"/>
              </a:defRPr>
            </a:lvl9pPr>
          </a:lstStyle>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In teams of two/three you will now do some role play. Please choose who will be the lead/customer and who will be the sales person and play out the following scenarios.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endParaRP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endParaRPr>
          </a:p>
          <a:p>
            <a:pPr marL="0" marR="0" lvl="0" indent="0" algn="l" defTabSz="457182" rtl="0" eaLnBrk="1" fontAlgn="auto" latinLnBrk="0" hangingPunct="1">
              <a:lnSpc>
                <a:spcPct val="100000"/>
              </a:lnSpc>
              <a:spcBef>
                <a:spcPct val="20000"/>
              </a:spcBef>
              <a:spcAft>
                <a:spcPts val="0"/>
              </a:spcAft>
              <a:buClrTx/>
              <a:buSzTx/>
              <a:buFont typeface="Arial"/>
              <a:buNone/>
              <a:tabLst/>
              <a:defRPr/>
            </a:pPr>
            <a:r>
              <a:rPr kumimoji="0" lang="en-GB" sz="1400" b="1" i="0" u="sng"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Scenario 1</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Customer was looking for a 1GB Classic, they got a 50p/unit better price from a competitor and won’t order with you. How would you approach this?</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endParaRPr>
          </a:p>
          <a:p>
            <a:pPr marL="0" marR="0" lvl="0" indent="0" algn="l" defTabSz="457182" rtl="0" eaLnBrk="1" fontAlgn="auto" latinLnBrk="0" hangingPunct="1">
              <a:lnSpc>
                <a:spcPct val="100000"/>
              </a:lnSpc>
              <a:spcBef>
                <a:spcPct val="20000"/>
              </a:spcBef>
              <a:spcAft>
                <a:spcPts val="0"/>
              </a:spcAft>
              <a:buClrTx/>
              <a:buSzTx/>
              <a:buFont typeface="Arial"/>
              <a:buNone/>
              <a:tabLst/>
              <a:defRPr/>
            </a:pPr>
            <a:r>
              <a:rPr kumimoji="0" lang="en-GB" sz="1400" b="1" i="0" u="sng"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Scenario 2</a:t>
            </a:r>
          </a:p>
          <a:p>
            <a:pPr marL="285750" marR="0" lvl="0" indent="-285750" algn="l" defTabSz="457182"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solidFill>
                  <a:srgbClr val="696969"/>
                </a:solidFill>
                <a:effectLst/>
                <a:uLnTx/>
                <a:uFillTx/>
                <a:latin typeface="Arial" panose="020B0604020202020204" pitchFamily="34" charset="0"/>
                <a:ea typeface="+mn-ea"/>
                <a:cs typeface="Arial" panose="020B0604020202020204" pitchFamily="34" charset="0"/>
              </a:rPr>
              <a:t>Customer emails you saying they are not interested in USBs at this point. What`s the next step you take?</a:t>
            </a:r>
          </a:p>
          <a:p>
            <a:pPr marL="0" marR="0" lvl="0" indent="0" algn="ctr" defTabSz="457182" rtl="0" eaLnBrk="1" fontAlgn="auto" latinLnBrk="0" hangingPunct="1">
              <a:lnSpc>
                <a:spcPct val="100000"/>
              </a:lnSpc>
              <a:spcBef>
                <a:spcPct val="20000"/>
              </a:spcBef>
              <a:spcAft>
                <a:spcPts val="0"/>
              </a:spcAft>
              <a:buClrTx/>
              <a:buSzTx/>
              <a:buFont typeface="Arial"/>
              <a:buNone/>
              <a:tabLst/>
              <a:defRPr/>
            </a:pPr>
            <a:endParaRPr kumimoji="0" lang="en-GB" sz="3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2" descr="\\UK-FP-01\homet$\therese\Desktop\cta_whatwed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712" y="3880610"/>
            <a:ext cx="2233886" cy="2233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73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835</Words>
  <Application>Microsoft Office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Kamila Piatkowska</dc:creator>
  <cp:lastModifiedBy>Kamila Piatkowska</cp:lastModifiedBy>
  <cp:revision>54</cp:revision>
  <dcterms:created xsi:type="dcterms:W3CDTF">2013-10-22T14:51:11Z</dcterms:created>
  <dcterms:modified xsi:type="dcterms:W3CDTF">2017-07-26T15:12:28Z</dcterms:modified>
</cp:coreProperties>
</file>