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64" r:id="rId2"/>
    <p:sldId id="465" r:id="rId3"/>
    <p:sldId id="466" r:id="rId4"/>
    <p:sldId id="467" r:id="rId5"/>
    <p:sldId id="468" r:id="rId6"/>
    <p:sldId id="469" r:id="rId7"/>
    <p:sldId id="470" r:id="rId8"/>
    <p:sldId id="471" r:id="rId9"/>
    <p:sldId id="483" r:id="rId10"/>
    <p:sldId id="472" r:id="rId11"/>
    <p:sldId id="473" r:id="rId12"/>
    <p:sldId id="474" r:id="rId13"/>
    <p:sldId id="475" r:id="rId14"/>
    <p:sldId id="476" r:id="rId15"/>
    <p:sldId id="477" r:id="rId16"/>
    <p:sldId id="478" r:id="rId17"/>
    <p:sldId id="479" r:id="rId18"/>
    <p:sldId id="480" r:id="rId19"/>
    <p:sldId id="481" r:id="rId20"/>
  </p:sldIdLst>
  <p:sldSz cx="9144000" cy="6858000" type="screen4x3"/>
  <p:notesSz cx="6723063" cy="9853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614BC1E-CDDB-423C-8B08-9235AC0D9113}">
          <p14:sldIdLst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83"/>
            <p14:sldId id="472"/>
            <p14:sldId id="473"/>
            <p14:sldId id="474"/>
            <p14:sldId id="475"/>
            <p14:sldId id="476"/>
            <p14:sldId id="477"/>
            <p14:sldId id="478"/>
            <p14:sldId id="479"/>
            <p14:sldId id="480"/>
            <p14:sldId id="48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2" autoAdjust="0"/>
    <p:restoredTop sz="94737" autoAdjust="0"/>
  </p:normalViewPr>
  <p:slideViewPr>
    <p:cSldViewPr showGuides="1">
      <p:cViewPr>
        <p:scale>
          <a:sx n="139" d="100"/>
          <a:sy n="139" d="100"/>
        </p:scale>
        <p:origin x="-1098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18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140CC-CD53-45CD-BB51-8495AE330DC1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8525" y="739775"/>
            <a:ext cx="4926013" cy="3694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307" y="4680466"/>
            <a:ext cx="5378450" cy="44341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18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BA61F-997C-47E9-9C45-78FD88E1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887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76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31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04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75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93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64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72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50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61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02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30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E458D-1D80-4A95-9A28-FB379702A7EA}" type="datetimeFigureOut">
              <a:rPr lang="en-GB" smtClean="0"/>
              <a:t>15/04/2015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F0433-A57C-4E25-BBB8-CEA39DA34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0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03529" y="2662754"/>
            <a:ext cx="50257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1430"/>
                <a:solidFill>
                  <a:srgbClr val="A52036"/>
                </a:solidFill>
              </a:rPr>
              <a:t>ZIMBRA Training</a:t>
            </a:r>
          </a:p>
          <a:p>
            <a:pPr algn="ctr"/>
            <a:r>
              <a:rPr lang="en-US" sz="5400" b="1" i="1" dirty="0" smtClean="0">
                <a:ln w="11430"/>
                <a:solidFill>
                  <a:srgbClr val="A52036"/>
                </a:solidFill>
              </a:rPr>
              <a:t>Session</a:t>
            </a:r>
            <a:endParaRPr lang="en-US" sz="5400" b="1" i="1" dirty="0">
              <a:ln w="11430"/>
              <a:solidFill>
                <a:srgbClr val="A52036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9592" y="2708920"/>
            <a:ext cx="42020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3" name="Picture 2" descr="\\UK-FP-01\homet$\joanna.n\Desktop\zimbra-divestiture-tn_szar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77936"/>
            <a:ext cx="3384376" cy="894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61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Contacts / Address book</a:t>
            </a:r>
            <a:endParaRPr lang="en-GB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54" y="1916832"/>
            <a:ext cx="83915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3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Calendar</a:t>
            </a:r>
            <a:endParaRPr lang="en-GB" b="1" i="1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"/>
          </p:nvPr>
        </p:nvSpPr>
        <p:spPr>
          <a:xfrm>
            <a:off x="323528" y="3573016"/>
            <a:ext cx="8363272" cy="25531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calendar items are visible in both the tab in the header and calendar in bottom left corner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29" y="4370742"/>
            <a:ext cx="23812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124744"/>
            <a:ext cx="858202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719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Briefcase</a:t>
            </a:r>
            <a:endParaRPr lang="en-GB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560" y="3501008"/>
            <a:ext cx="46005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11560" y="3523506"/>
            <a:ext cx="3240360" cy="4572197"/>
          </a:xfrm>
        </p:spPr>
        <p:txBody>
          <a:bodyPr>
            <a:norm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useful to store frequently used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documents that you need to attach regularly to your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emails in your Briefcase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78" y="1124744"/>
            <a:ext cx="80295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87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Preferences / Settings when absent</a:t>
            </a:r>
            <a:endParaRPr lang="en-GB" b="1" i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9552" y="3429000"/>
            <a:ext cx="8229600" cy="29851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setup your ‘Out-of-office’ response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Preferences &gt; Mail &gt; Receiving Messages &gt; Send auto-reply message 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‘Send auto-reply message’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box explain when you are off (from/to), who will cover for you and on which email address and phone number you can reach this person.</a:t>
            </a:r>
          </a:p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Don’t forget to select the start/end dates of the message.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setup Inbox/Outbox shares for your colleagues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If absent, your group leader will assign a team member that will cover your account and needs access to your Inbox, Sent box and Drafts.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share these folders, right click on the specific folder &gt; ‘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Share folder’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&gt; type the email address of your colleague &gt; Select 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‘Admin’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&gt; OK.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124744"/>
            <a:ext cx="79819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72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89321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Employee Portal</a:t>
            </a:r>
            <a:endParaRPr lang="en-GB" b="1" i="1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"/>
          </p:nvPr>
        </p:nvSpPr>
        <p:spPr>
          <a:xfrm>
            <a:off x="457198" y="5157192"/>
            <a:ext cx="8229600" cy="2016224"/>
          </a:xfrm>
        </p:spPr>
        <p:txBody>
          <a:bodyPr>
            <a:norm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Employee Portal you’ll have access to important information related to your sales work and general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Flashbay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information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71" y="1052736"/>
            <a:ext cx="7991475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56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>
                <a:ln w="11430"/>
                <a:solidFill>
                  <a:srgbClr val="A52036"/>
                </a:solidFill>
              </a:rPr>
              <a:t>Employee </a:t>
            </a:r>
            <a:r>
              <a:rPr lang="en-US" b="1" i="1" dirty="0" smtClean="0">
                <a:ln w="11430"/>
                <a:solidFill>
                  <a:srgbClr val="A52036"/>
                </a:solidFill>
              </a:rPr>
              <a:t>Portal Sub </a:t>
            </a:r>
            <a:r>
              <a:rPr lang="en-US" b="1" i="1" dirty="0">
                <a:ln w="11430"/>
                <a:solidFill>
                  <a:srgbClr val="A52036"/>
                </a:solidFill>
              </a:rPr>
              <a:t>T</a:t>
            </a:r>
            <a:r>
              <a:rPr lang="en-US" b="1" i="1" dirty="0" smtClean="0">
                <a:ln w="11430"/>
                <a:solidFill>
                  <a:srgbClr val="A52036"/>
                </a:solidFill>
              </a:rPr>
              <a:t>abs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6419056" cy="4525963"/>
          </a:xfrm>
        </p:spPr>
        <p:txBody>
          <a:bodyPr>
            <a:norm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Flashbay </a:t>
            </a: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Wiki: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- easy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access to all the general aspects of working in our UK business.</a:t>
            </a:r>
          </a:p>
          <a:p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Overview of your performance for the specific month </a:t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Overview of paid/unpaid orders</a:t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Overview of your customers’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TrustPilot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reviews</a:t>
            </a:r>
          </a:p>
          <a:p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Records: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Keep track on the amount of emails sent and phone calls made</a:t>
            </a:r>
          </a:p>
          <a:p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 Book: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Contact information of all Flashbay employees</a:t>
            </a:r>
          </a:p>
          <a:p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 Report:</a:t>
            </a:r>
            <a:r>
              <a:rPr lang="en-GB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Useful statistics and reports to keep track of your sales performance</a:t>
            </a:r>
          </a:p>
          <a:p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Pipeline Check: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Pipeline checks with feedback on your follow ups from your Group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eader</a:t>
            </a:r>
          </a:p>
          <a:p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Absences: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Keep track of holidays, sick days and absences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728787"/>
            <a:ext cx="1905000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11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>
                <a:ln w="11430"/>
                <a:solidFill>
                  <a:srgbClr val="A52036"/>
                </a:solidFill>
              </a:rPr>
              <a:t>My Pipeline</a:t>
            </a:r>
            <a:endParaRPr lang="en-GB" b="1" i="1" dirty="0"/>
          </a:p>
        </p:txBody>
      </p:sp>
      <p:sp>
        <p:nvSpPr>
          <p:cNvPr id="5" name="Plassholder for innhold 2"/>
          <p:cNvSpPr>
            <a:spLocks noGrp="1"/>
          </p:cNvSpPr>
          <p:nvPr>
            <p:ph idx="1"/>
          </p:nvPr>
        </p:nvSpPr>
        <p:spPr>
          <a:xfrm>
            <a:off x="324322" y="5589240"/>
            <a:ext cx="8229600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more rows in green the better!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22" y="1124744"/>
            <a:ext cx="84677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lassholder for innhold 2"/>
          <p:cNvSpPr txBox="1">
            <a:spLocks/>
          </p:cNvSpPr>
          <p:nvPr/>
        </p:nvSpPr>
        <p:spPr>
          <a:xfrm>
            <a:off x="342507" y="4476253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Easy overview of your work on newly received web leads.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Check conversion rates, proofs and sample packs sent.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leads have been converted into customers?</a:t>
            </a:r>
          </a:p>
        </p:txBody>
      </p:sp>
    </p:spTree>
    <p:extLst>
      <p:ext uri="{BB962C8B-B14F-4D97-AF65-F5344CB8AC3E}">
        <p14:creationId xmlns:p14="http://schemas.microsoft.com/office/powerpoint/2010/main" val="191302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My Sales Admin</a:t>
            </a:r>
            <a:endParaRPr lang="en-GB" b="1" i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4862916"/>
            <a:ext cx="8229600" cy="1689051"/>
          </a:xfrm>
        </p:spPr>
        <p:txBody>
          <a:bodyPr>
            <a:normAutofit/>
          </a:bodyPr>
          <a:lstStyle/>
          <a:p>
            <a:endParaRPr lang="en-GB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overview of </a:t>
            </a:r>
          </a:p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rder statuses</a:t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General account management 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Access portal to invite customers to leave reviews on our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TrustPilot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pages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58" y="1052736"/>
            <a:ext cx="837247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236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33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ln w="11430"/>
                <a:solidFill>
                  <a:srgbClr val="A52036"/>
                </a:solidFill>
              </a:rPr>
              <a:t>My Sales </a:t>
            </a:r>
            <a:r>
              <a:rPr lang="en-US" b="1" i="1" dirty="0" smtClean="0">
                <a:ln w="11430"/>
                <a:solidFill>
                  <a:srgbClr val="A52036"/>
                </a:solidFill>
              </a:rPr>
              <a:t>Admin – 4 Important tasks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8840"/>
            <a:ext cx="533893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GB" sz="1400" b="1" dirty="0" smtClean="0">
                <a:ln w="11430"/>
                <a:solidFill>
                  <a:srgbClr val="A52036"/>
                </a:solidFill>
              </a:rPr>
              <a:t>Keep yourself updated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Browse through all tabs in your 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‘My Sales Admin’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everyday to keep track of orders with pending data, overdue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payments and tracking information on orders sent from our factory.</a:t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b="1" dirty="0" smtClean="0">
                <a:ln w="11430"/>
                <a:solidFill>
                  <a:srgbClr val="A52036"/>
                </a:solidFill>
              </a:rPr>
              <a:t>Leads/Customer details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to work through your Forgotten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ontact details and enter these in NS to have your customer account information up-to-date</a:t>
            </a:r>
          </a:p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GB" sz="1400" b="1" dirty="0" err="1" smtClean="0">
                <a:ln w="11430"/>
                <a:solidFill>
                  <a:srgbClr val="A52036"/>
                </a:solidFill>
              </a:rPr>
              <a:t>Trustpilots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Send out invites for reviews to your satisfied customers</a:t>
            </a:r>
          </a:p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GB" sz="1400" b="1" dirty="0" smtClean="0">
                <a:ln w="11430"/>
                <a:solidFill>
                  <a:srgbClr val="A52036"/>
                </a:solidFill>
              </a:rPr>
              <a:t>Virtual Proof Rating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Check if you have rated all your virtual proofs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658" y="1909763"/>
            <a:ext cx="296227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151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1601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Business Development</a:t>
            </a:r>
            <a:endParaRPr lang="en-GB" b="1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885950"/>
            <a:ext cx="805815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598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>
                <a:ln w="11430"/>
                <a:solidFill>
                  <a:srgbClr val="A52036"/>
                </a:solidFill>
              </a:rPr>
              <a:t>W</a:t>
            </a:r>
            <a:r>
              <a:rPr lang="en-US" b="1" i="1" dirty="0" smtClean="0">
                <a:ln w="11430"/>
                <a:solidFill>
                  <a:srgbClr val="A52036"/>
                </a:solidFill>
              </a:rPr>
              <a:t>hat is Zimbra?</a:t>
            </a:r>
            <a:endParaRPr lang="en-US" b="1" i="1" dirty="0">
              <a:ln w="11430"/>
              <a:solidFill>
                <a:srgbClr val="A52036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1853988"/>
            <a:ext cx="8229600" cy="4525963"/>
          </a:xfrm>
        </p:spPr>
        <p:txBody>
          <a:bodyPr/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Zimbra is the email software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Flashbay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uses to communicate internally and externally</a:t>
            </a: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Zimbra is where you can find all necessary employee and Company information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63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err="1">
                <a:ln w="11430"/>
                <a:solidFill>
                  <a:srgbClr val="A52036"/>
                </a:solidFill>
              </a:rPr>
              <a:t>Z</a:t>
            </a:r>
            <a:r>
              <a:rPr lang="en-US" b="1" i="1" dirty="0" err="1" smtClean="0">
                <a:ln w="11430"/>
                <a:solidFill>
                  <a:srgbClr val="A52036"/>
                </a:solidFill>
              </a:rPr>
              <a:t>imbra</a:t>
            </a:r>
            <a:r>
              <a:rPr lang="en-US" b="1" i="1" dirty="0" smtClean="0">
                <a:ln w="11430"/>
                <a:solidFill>
                  <a:srgbClr val="A52036"/>
                </a:solidFill>
              </a:rPr>
              <a:t> Tabs</a:t>
            </a:r>
            <a:endParaRPr lang="en-GB" b="1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" y="1700808"/>
            <a:ext cx="83724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550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334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Email (Your Inbox)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7504" y="1484784"/>
            <a:ext cx="8712968" cy="45935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itchFamily="34" charset="0"/>
                <a:cs typeface="Arial" panose="020B0604020202020204" pitchFamily="34" charset="0"/>
              </a:rPr>
              <a:t>What is essential for a Sales Account Manager to know about the </a:t>
            </a:r>
            <a:r>
              <a:rPr lang="en-GB" sz="1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Zimbra</a:t>
            </a:r>
            <a:r>
              <a:rPr lang="en-GB" sz="1400" b="1" dirty="0" smtClean="0">
                <a:solidFill>
                  <a:srgbClr val="FF0000"/>
                </a:solidFill>
                <a:latin typeface="Arial" pitchFamily="34" charset="0"/>
                <a:cs typeface="Arial" panose="020B0604020202020204" pitchFamily="34" charset="0"/>
              </a:rPr>
              <a:t>  Inbox?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Zimbra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inbox contains all communication with Leads, Customers, Group leader, team members, Operations, Virtual Proof, Aftersales, Accounts, etc.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biggest </a:t>
            </a:r>
            <a:r>
              <a:rPr lang="en-GB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do’s</a:t>
            </a: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don’ts</a:t>
            </a: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DO’s</a:t>
            </a:r>
            <a:r>
              <a:rPr lang="en-GB" sz="1400" b="1" i="1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en-GB" sz="1400" dirty="0" smtClean="0">
              <a:effectLst/>
              <a:latin typeface="Arial" pitchFamily="34" charset="0"/>
              <a:cs typeface="Arial" pitchFamily="34" charset="0"/>
            </a:endParaRP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Save 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every email you send/receive.</a:t>
            </a:r>
            <a:r>
              <a:rPr lang="en-GB" sz="1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Label 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the email folders with the correct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company 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name.</a:t>
            </a:r>
            <a:r>
              <a:rPr lang="en-GB" sz="1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Drag 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the emails to the correct folder.</a:t>
            </a:r>
            <a:r>
              <a:rPr lang="en-GB" sz="1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Keep 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an eye out for your Junk folder.</a:t>
            </a:r>
            <a:r>
              <a:rPr lang="en-GB" sz="1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en-GB" sz="14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DON’TS</a:t>
            </a:r>
            <a:r>
              <a:rPr lang="en-GB" sz="1400" b="1" i="1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GB" sz="1400" dirty="0" smtClean="0">
                <a:effectLst/>
                <a:latin typeface="Arial" pitchFamily="34" charset="0"/>
                <a:cs typeface="Arial" pitchFamily="34" charset="0"/>
              </a:rPr>
            </a:br>
            <a:endParaRPr lang="en-GB" sz="1400" dirty="0" smtClean="0">
              <a:effectLst/>
              <a:latin typeface="Arial" pitchFamily="34" charset="0"/>
              <a:cs typeface="Arial" pitchFamily="34" charset="0"/>
            </a:endParaRP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After 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every email you have sent, drag it directly to the correct folder and do not let them pile up in your Sent folder.</a:t>
            </a:r>
            <a:r>
              <a:rPr lang="en-GB" sz="1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careful with attachments – don’t open something if you do not know the person/company you have received it from.</a:t>
            </a:r>
            <a:r>
              <a:rPr lang="en-GB" sz="1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this?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keep an organised overview of all your internal and customer information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55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0375" y="50885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Email- Folder Structure</a:t>
            </a:r>
            <a:endParaRPr lang="en-GB" b="1" i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0374" y="1412776"/>
            <a:ext cx="5983833" cy="51020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Round:</a:t>
            </a:r>
          </a:p>
          <a:p>
            <a:pPr>
              <a:buAutoNum type="arabicPeriod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How should you structure your folders correctly?</a:t>
            </a:r>
          </a:p>
          <a:p>
            <a:pPr>
              <a:buAutoNum type="arabicPeriod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How should you organise your customers?</a:t>
            </a:r>
          </a:p>
          <a:p>
            <a:pPr>
              <a:buAutoNum type="arabicPeriod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 which order should they be ranked?</a:t>
            </a:r>
          </a:p>
          <a:p>
            <a:pPr>
              <a:buAutoNum type="arabicPeriod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What should you do with several different contacts from one company (e.g.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ifferent departments ordering separately from each other) Do they go in the same folder?</a:t>
            </a:r>
          </a:p>
          <a:p>
            <a:pPr>
              <a:buAutoNum type="arabicPeriod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How long should you keep old emails? When should you delete emails from customers?</a:t>
            </a:r>
          </a:p>
          <a:p>
            <a:pPr marL="0" indent="0">
              <a:buNone/>
            </a:pPr>
            <a:r>
              <a:rPr lang="en-GB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Answers:</a:t>
            </a:r>
            <a:endParaRPr lang="en-GB" sz="14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AutoNum type="arabicPeriod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 efficient, use one standard for your labelling of all emails</a:t>
            </a:r>
          </a:p>
          <a:p>
            <a:pPr>
              <a:buAutoNum type="arabicPeriod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Suggested folder name “Audi Netherlands BV”</a:t>
            </a:r>
          </a:p>
          <a:p>
            <a:pPr>
              <a:buAutoNum type="arabicPeriod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the money, rank the most value prospects as most important to follow up</a:t>
            </a:r>
          </a:p>
          <a:p>
            <a:pPr>
              <a:buAutoNum type="arabicPeriod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sub folders for different contacts with different orders from the same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company/organisation. For example, suggested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folder name “University of Amsterdam (Johnny)”</a:t>
            </a:r>
          </a:p>
          <a:p>
            <a:pPr>
              <a:buAutoNum type="arabicPeriod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Never remove any emails containing communication between you and your customers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nb-N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https://mail2.flashbay.com/service/home/~/A-Z%20Folders.PNG?auth=co&amp;loc=en_US&amp;id=18759&amp;part=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4" descr="https://mail2.flashbay.com/service/home/~/A-Z%20Folders.PNG?auth=co&amp;loc=en_US&amp;id=18759&amp;part=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131" y="1340768"/>
            <a:ext cx="144736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69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Email- Leads</a:t>
            </a:r>
            <a:endParaRPr lang="en-GB" b="1" i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1567333"/>
            <a:ext cx="540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you receive leads?</a:t>
            </a:r>
          </a:p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Leads coming in from either website/by phone all need to be created in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Netsuite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before any contact is made.</a:t>
            </a: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potential does this lead have?</a:t>
            </a:r>
          </a:p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Based on the potential of the lead (quick action needed?) you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schedule your follow-ups during the day.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should you put it?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A-Z folder structure is the easy way!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268760"/>
            <a:ext cx="144736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03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Email- Orders</a:t>
            </a:r>
            <a:endParaRPr lang="en-GB" b="1" i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79512" y="1412776"/>
            <a:ext cx="5112568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received an order. Hooray! What should you do with the email?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/>
              <a:t>Drag your folder </a:t>
            </a:r>
            <a:r>
              <a:rPr lang="en-GB" sz="1400" dirty="0" smtClean="0"/>
              <a:t>of the </a:t>
            </a:r>
            <a:r>
              <a:rPr lang="en-GB" sz="1400" dirty="0"/>
              <a:t>lead/customer that ordered from A-Z to your </a:t>
            </a:r>
            <a:r>
              <a:rPr lang="en-GB" sz="1400" dirty="0" smtClean="0"/>
              <a:t>‘Orders’ </a:t>
            </a:r>
            <a:r>
              <a:rPr lang="en-GB" sz="1400" dirty="0"/>
              <a:t>section </a:t>
            </a:r>
            <a:r>
              <a:rPr lang="en-GB" sz="1400" dirty="0" smtClean="0"/>
              <a:t>where you keep leads and customers separate.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should you organise different types of invoices?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 Process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’ contains customers that have just ordered and have pending data/invoice.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Open invoices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’ contains customers with payment terms.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Overdue Invoices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’ contains all customers with overdue payments.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Follow up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’ folder contains customers that have received the goods and need to receive a follow-up call and email to check if all went well with the delivered USB’s and send an invite for the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TrustPilot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reviews.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Closed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’ contains all existing customers that have ordered.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most efficient ways to chase outstanding payments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Overdue Invoices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page in NetSuite or the 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Overdue Customers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tab in 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Your Sales Admin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Zimbra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844824"/>
            <a:ext cx="2919683" cy="35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992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>
            <a:noAutofit/>
          </a:bodyPr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Email- </a:t>
            </a:r>
            <a:r>
              <a:rPr lang="en-US" b="1" i="1" dirty="0" err="1" smtClean="0">
                <a:ln w="11430"/>
                <a:solidFill>
                  <a:srgbClr val="A52036"/>
                </a:solidFill>
              </a:rPr>
              <a:t>Organising</a:t>
            </a:r>
            <a:r>
              <a:rPr lang="en-US" b="1" i="1" dirty="0" smtClean="0">
                <a:ln w="11430"/>
                <a:solidFill>
                  <a:srgbClr val="A52036"/>
                </a:solidFill>
              </a:rPr>
              <a:t/>
            </a:r>
            <a:br>
              <a:rPr lang="en-US" b="1" i="1" dirty="0" smtClean="0">
                <a:ln w="11430"/>
                <a:solidFill>
                  <a:srgbClr val="A52036"/>
                </a:solidFill>
              </a:rPr>
            </a:br>
            <a:r>
              <a:rPr lang="en-US" b="1" i="1" dirty="0" smtClean="0">
                <a:ln w="11430"/>
                <a:solidFill>
                  <a:srgbClr val="A52036"/>
                </a:solidFill>
              </a:rPr>
              <a:t> Internal/External </a:t>
            </a:r>
            <a:r>
              <a:rPr lang="en-US" b="1" i="1" dirty="0">
                <a:ln w="11430"/>
                <a:solidFill>
                  <a:srgbClr val="A52036"/>
                </a:solidFill>
              </a:rPr>
              <a:t>E</a:t>
            </a:r>
            <a:r>
              <a:rPr lang="en-US" b="1" i="1" dirty="0" smtClean="0">
                <a:ln w="11430"/>
                <a:solidFill>
                  <a:srgbClr val="A52036"/>
                </a:solidFill>
              </a:rPr>
              <a:t>mails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564904"/>
            <a:ext cx="576064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do with emails from Operations, Accounts or Aftersales about your customer?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emails regarding a customer go into the same customer folder so you have all information easy accessible.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should you organise your email containing general information from Flashbay?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Suggestion: Create 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an“</a:t>
            </a:r>
            <a:r>
              <a:rPr lang="en-GB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folder and create a couple of sub folders so it’s easy to find correspondence when needed.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741" y="1340768"/>
            <a:ext cx="2400375" cy="4887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188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13"/>
            <a:ext cx="8229600" cy="1143000"/>
          </a:xfrm>
        </p:spPr>
        <p:txBody>
          <a:bodyPr/>
          <a:lstStyle/>
          <a:p>
            <a:r>
              <a:rPr lang="en-US" b="1" i="1" dirty="0" smtClean="0">
                <a:ln w="11430"/>
                <a:solidFill>
                  <a:srgbClr val="A52036"/>
                </a:solidFill>
              </a:rPr>
              <a:t>Assignment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Let’s pretend the below email subjects are unread emails in your folder. Where would you drag these emails and why?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Email from Virtual Proof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with subject: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 C704395 Philips UK Ltd.”</a:t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Email from Accounts with subject:  “ Your Invoice IN398421 from customer C123456 BMW “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Email from your Group leader with subject: “ Feedback today! 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Email from Operations with subject: “(RUSH REQUEST) C105689 University of Amsterdam”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Email from Joanna with subject: “ Overdue Invoices “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smtClean="0">
                <a:latin typeface="Arial" panose="020B0604020202020204" pitchFamily="34" charset="0"/>
                <a:cs typeface="Arial" panose="020B0604020202020204" pitchFamily="34" charset="0"/>
              </a:rPr>
              <a:t>Email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from lead with subject: “ Information from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Flashbay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for Oxfam “</a:t>
            </a:r>
          </a:p>
          <a:p>
            <a:pPr marL="457200" lvl="1" indent="0">
              <a:buNone/>
            </a:pPr>
            <a:endParaRPr lang="en-GB" sz="1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81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52036"/>
      </a:hlink>
      <a:folHlink>
        <a:srgbClr val="A5203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1709</TotalTime>
  <Words>747</Words>
  <Application>Microsoft Office PowerPoint</Application>
  <PresentationFormat>On-screen Show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What is Zimbra?</vt:lpstr>
      <vt:lpstr>Zimbra Tabs</vt:lpstr>
      <vt:lpstr>Email (Your Inbox)</vt:lpstr>
      <vt:lpstr>Email- Folder Structure</vt:lpstr>
      <vt:lpstr>Email- Leads</vt:lpstr>
      <vt:lpstr>Email- Orders</vt:lpstr>
      <vt:lpstr>Email- Organising  Internal/External Emails</vt:lpstr>
      <vt:lpstr>Assignment</vt:lpstr>
      <vt:lpstr>Contacts / Address book</vt:lpstr>
      <vt:lpstr>Calendar</vt:lpstr>
      <vt:lpstr>Briefcase</vt:lpstr>
      <vt:lpstr>Preferences / Settings when absent</vt:lpstr>
      <vt:lpstr>Employee Portal</vt:lpstr>
      <vt:lpstr>Employee Portal Sub Tabs</vt:lpstr>
      <vt:lpstr>My Pipeline</vt:lpstr>
      <vt:lpstr>My Sales Admin</vt:lpstr>
      <vt:lpstr>My Sales Admin – 4 Important tasks</vt:lpstr>
      <vt:lpstr>Business Development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Nawrocka</dc:creator>
  <cp:lastModifiedBy>Herwin Schouten</cp:lastModifiedBy>
  <cp:revision>160</cp:revision>
  <cp:lastPrinted>2014-11-18T15:13:04Z</cp:lastPrinted>
  <dcterms:created xsi:type="dcterms:W3CDTF">2014-06-20T11:04:05Z</dcterms:created>
  <dcterms:modified xsi:type="dcterms:W3CDTF">2015-04-15T07:08:38Z</dcterms:modified>
</cp:coreProperties>
</file>