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66" r:id="rId4"/>
    <p:sldId id="274" r:id="rId5"/>
    <p:sldId id="268" r:id="rId6"/>
    <p:sldId id="267" r:id="rId7"/>
    <p:sldId id="269" r:id="rId8"/>
    <p:sldId id="270" r:id="rId9"/>
    <p:sldId id="271" r:id="rId10"/>
    <p:sldId id="273" r:id="rId11"/>
    <p:sldId id="276" r:id="rId12"/>
    <p:sldId id="279" r:id="rId13"/>
    <p:sldId id="281" r:id="rId14"/>
    <p:sldId id="27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35"/>
    <a:srgbClr val="A6022D"/>
    <a:srgbClr val="B50230"/>
    <a:srgbClr val="3DAE2B"/>
    <a:srgbClr val="828187"/>
    <a:srgbClr val="000000"/>
    <a:srgbClr val="FE0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7DCAF-B763-49FC-9288-B01D1CDB5603}" v="158" dt="2021-11-06T17:04:12.159"/>
    <p1510:client id="{15245B1C-B010-4A43-B867-DDC7B7B7992E}" v="59" dt="2021-11-06T16:45:47.889"/>
    <p1510:client id="{29D993C5-48E7-46E9-9B33-87AB4EE335E3}" v="34" dt="2021-11-06T16:53:55.059"/>
    <p1510:client id="{5F8E7290-E1CC-453B-96B5-BE251A74C8A2}" v="48" dt="2021-11-06T17:15:58.494"/>
    <p1510:client id="{60D16F2C-22F0-44CF-B2D3-CCAEBEE503F5}" v="10" dt="2021-11-06T16:48:16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51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5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7C911-D0CB-4738-A472-D14DE15BF4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6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Sales Academy </a:t>
            </a:r>
            <a:r>
              <a:rPr lang="en-GB" dirty="0">
                <a:solidFill>
                  <a:srgbClr val="A32035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b="1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Everything</a:t>
            </a:r>
            <a:r>
              <a:rPr lang="en-GB" b="1" baseline="0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the Flash</a:t>
            </a:r>
            <a:endParaRPr lang="en-GB" b="1" dirty="0">
              <a:solidFill>
                <a:srgbClr val="A3203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7E6E6A9-6ED9-4F68-BC58-C64812845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7BA9B8-01C1-4072-8831-230D494BF4EB}"/>
              </a:ext>
            </a:extLst>
          </p:cNvPr>
          <p:cNvSpPr txBox="1"/>
          <p:nvPr/>
        </p:nvSpPr>
        <p:spPr>
          <a:xfrm>
            <a:off x="398102" y="1253238"/>
            <a:ext cx="1079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other products do we sell?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98102" y="1993722"/>
            <a:ext cx="525637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1. Power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 : Power Banks, Wireless Chargers, USB Car chargers</a:t>
            </a:r>
          </a:p>
          <a:p>
            <a:endParaRPr lang="en-GB" sz="14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2. Drinkware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: Water Bottles, Travel Cups, Straws</a:t>
            </a:r>
          </a:p>
          <a:p>
            <a:endParaRPr lang="en-GB" sz="14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3. Audio: 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Bluetooth Speakers, Bluetooth Headphones, Bluetooth Earphones</a:t>
            </a:r>
          </a:p>
          <a:p>
            <a:endParaRPr lang="en-GB" sz="14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4. Gadgets: 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USB Cables, Phone Grips, Phone Stands, Phone Wallets, Multi Tools, Bubble Pops, LED Torches, Webcam Covers, Drones</a:t>
            </a:r>
          </a:p>
          <a:p>
            <a:endParaRPr lang="en-GB" sz="14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5. Face Masks: 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Face Masks and Face Shields</a:t>
            </a:r>
          </a:p>
          <a:p>
            <a:endParaRPr lang="en-GB" sz="14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6. Gift Sets: 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in 3 different sizes, 5 different types</a:t>
            </a:r>
          </a:p>
          <a:p>
            <a:endParaRPr lang="en-GB" sz="1400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+mn-lt"/>
                <a:cs typeface="+mn-lt"/>
              </a:rPr>
              <a:t>7. Bags: 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+mn-lt"/>
                <a:cs typeface="+mn-lt"/>
              </a:rPr>
              <a:t>Tote Bags and Drawstring Bags</a:t>
            </a:r>
          </a:p>
          <a:p>
            <a:endParaRPr lang="en-GB" sz="1400" dirty="0">
              <a:solidFill>
                <a:srgbClr val="B50230"/>
              </a:solidFill>
              <a:latin typeface="Open Sans"/>
              <a:ea typeface="+mn-lt"/>
              <a:cs typeface="+mn-lt"/>
            </a:endParaRPr>
          </a:p>
          <a:p>
            <a:r>
              <a:rPr lang="en-GB" sz="1400" b="1" dirty="0">
                <a:solidFill>
                  <a:srgbClr val="B50230"/>
                </a:solidFill>
                <a:latin typeface="Open Sans"/>
                <a:ea typeface="+mn-lt"/>
                <a:cs typeface="+mn-lt"/>
              </a:rPr>
              <a:t>8. Caps: </a:t>
            </a:r>
            <a:r>
              <a:rPr lang="en-GB" sz="1400" dirty="0">
                <a:solidFill>
                  <a:srgbClr val="B50230"/>
                </a:solidFill>
                <a:latin typeface="Open Sans"/>
                <a:ea typeface="+mn-lt"/>
                <a:cs typeface="+mn-lt"/>
              </a:rPr>
              <a:t>Hats and Vizors</a:t>
            </a:r>
            <a:endParaRPr lang="en-GB" sz="1400" dirty="0">
              <a:latin typeface="Open Sans"/>
            </a:endParaRPr>
          </a:p>
          <a:p>
            <a:endParaRPr lang="en-GB" dirty="0">
              <a:latin typeface="Open Sans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07" y="1914526"/>
            <a:ext cx="1938759" cy="1143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831" y="609600"/>
            <a:ext cx="1293737" cy="2364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466" y="3089122"/>
            <a:ext cx="1925062" cy="1080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707" y="4811411"/>
            <a:ext cx="1301953" cy="16105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8215" y="4335455"/>
            <a:ext cx="2519529" cy="225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827" y="4329953"/>
            <a:ext cx="1837468" cy="2180462"/>
          </a:xfrm>
          <a:prstGeom prst="rect">
            <a:avLst/>
          </a:prstGeom>
        </p:spPr>
      </p:pic>
      <p:pic>
        <p:nvPicPr>
          <p:cNvPr id="5" name="Afbeelding 10">
            <a:extLst>
              <a:ext uri="{FF2B5EF4-FFF2-40B4-BE49-F238E27FC236}">
                <a16:creationId xmlns:a16="http://schemas.microsoft.com/office/drawing/2014/main" id="{3880F762-1A7A-4B38-8F0E-31BFE9E19E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697" y="3128630"/>
            <a:ext cx="1635642" cy="12067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954378-7332-4CB0-A8C1-978DD7DC4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41" y="3216276"/>
            <a:ext cx="1375335" cy="103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8F08378-9B95-0475-606F-D9174D8F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15" y="1304649"/>
            <a:ext cx="2302670" cy="17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3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80593" y="1134931"/>
            <a:ext cx="1137255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Are the products re-useable?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times could the masks be washed?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recommended degree to wash the Face Masks?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should the Face Shield be cleaned?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Face masks medical, do we have medical certificates?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sell masks for children?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masks individually packed?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76" y="959084"/>
            <a:ext cx="195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Hygiene </a:t>
            </a:r>
          </a:p>
        </p:txBody>
      </p:sp>
      <p:pic>
        <p:nvPicPr>
          <p:cNvPr id="4" name="Afbeelding 5" descr="Afbeelding met tekst, kleding, bril, masker&#10;&#10;Automatisch gegenereerde beschrijving">
            <a:extLst>
              <a:ext uri="{FF2B5EF4-FFF2-40B4-BE49-F238E27FC236}">
                <a16:creationId xmlns:a16="http://schemas.microsoft.com/office/drawing/2014/main" id="{7B151D3E-3FB0-4019-8320-A20C2AF5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191" y="4237324"/>
            <a:ext cx="6154478" cy="17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80593" y="1134931"/>
            <a:ext cx="1137255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What are the printing methods?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Purpose?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How many kinds of bags?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What are the lead times?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Volume and Carrying Capacities?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Branding Area?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Environmental Friendly?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76" y="959084"/>
            <a:ext cx="1144865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Bags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090934-869A-B4CA-D3FD-F7944E0B8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28" y="2121656"/>
            <a:ext cx="7234249" cy="2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80593" y="1134931"/>
            <a:ext cx="1137255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What are the printing methods?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target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How many kinds of caps?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What are the lead times?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Branding Area?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Colour Limitation Embroidery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76" y="959084"/>
            <a:ext cx="115768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Caps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C9AC04C-FA83-4C63-B6DA-6325D47F2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34" y="2198142"/>
            <a:ext cx="3436144" cy="211455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F5A1DB-0233-0ED3-EB14-F34C19F2B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1" y="4968779"/>
            <a:ext cx="8418624" cy="17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8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80593" y="1134931"/>
            <a:ext cx="1137255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Why Pens?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the target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Why should leads/customers buy our Pens?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What are the lead times?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Branding Area? 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/>
                <a:ea typeface="Open Sans"/>
                <a:cs typeface="Open Sans"/>
              </a:rPr>
              <a:t>Ink colour!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76" y="959084"/>
            <a:ext cx="1157689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Pens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picture containing text, writing implement, stationary, different&#10;&#10;Description automatically generated">
            <a:extLst>
              <a:ext uri="{FF2B5EF4-FFF2-40B4-BE49-F238E27FC236}">
                <a16:creationId xmlns:a16="http://schemas.microsoft.com/office/drawing/2014/main" id="{71100C7A-9266-7D50-90B8-121DD4581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0" y="4754857"/>
            <a:ext cx="10339770" cy="1936423"/>
          </a:xfrm>
          <a:prstGeom prst="rect">
            <a:avLst/>
          </a:prstGeom>
        </p:spPr>
      </p:pic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ABD3A057-176D-C287-6E5C-585F12129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05" y="1585486"/>
            <a:ext cx="3924715" cy="24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80593" y="1134931"/>
            <a:ext cx="113725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76" y="959084"/>
            <a:ext cx="3347391" cy="58477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/>
                <a:ea typeface="Open Sans"/>
                <a:cs typeface="Open Sans"/>
              </a:rPr>
              <a:t>Any Questions?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9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406515" y="1195864"/>
            <a:ext cx="526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Web Lead form </a:t>
            </a:r>
          </a:p>
          <a:p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5" y="2022396"/>
            <a:ext cx="5982218" cy="4176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6243090" y="1709800"/>
            <a:ext cx="5572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pay attention to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product category lead is interested in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want samples?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have a deadline?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quantity they are interested in?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star rating?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other info?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254667" y="1186898"/>
            <a:ext cx="3496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the correct template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it important to use it?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lead time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Warranty period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information in the text parts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16" y="1044896"/>
            <a:ext cx="8588484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86" y="1182452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586" y="1610055"/>
            <a:ext cx="652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Amend and proof read the text part before pressing send 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8" y="2135981"/>
            <a:ext cx="10959044" cy="49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424445" y="1480438"/>
            <a:ext cx="112386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capacities do we offer?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life cycle of a Power Bank?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come fully charged?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times a PB can charge the phone?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 chargers (USB-C)</a:t>
            </a:r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does the wireless chargers work?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Compatibility (QI enabled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Car charger: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devices can it charge?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 for all Power products?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MOQ and order quantities for Power Banks vs other sub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categories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2504255" y="976776"/>
            <a:ext cx="526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1FC5113-C734-4307-85A3-CEF9618D5D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22AE3D-86C7-4C36-AC8E-424F2806A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19" y="3256257"/>
            <a:ext cx="6980821" cy="1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469820" y="1644309"/>
            <a:ext cx="115518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Bluetooth version used and what is the Bluetooth range?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long does it take to charge: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Headphones   (MO 45 mins, AC 30 mins)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Speakers  (mono: 1,5 hours, stereo: 3 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Earphones  (1,5 hours) 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customers are likely to buy, what’s the target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 products come pre-charged?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the speaker be used as a Power Bank?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order quantities?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to send working sample?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455" y="1059534"/>
            <a:ext cx="1377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1362AD-C28F-482D-8524-043C960CB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13" y="5213691"/>
            <a:ext cx="7524858" cy="13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290526" y="1294475"/>
            <a:ext cx="113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of Gadgets is changing depending on the market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top seller gadget?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Shield (SH) thicker than the ones sold by competitors?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 (MU) and Motion (MT) upsell with Power Banks 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4940" y="1092805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Gadgets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A7759E2-AF5E-703A-B1F8-63EB51442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24" y="4470662"/>
            <a:ext cx="8919882" cy="19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84758" y="1668615"/>
            <a:ext cx="113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model is the top seller?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certificates do we have for Drinkware, why are they important? - (BPA, EU Food Grade)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colours can we print on Drinkware?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you upsell?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Dishwasher?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8668" y="1083840"/>
            <a:ext cx="2351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Drinkware</a:t>
            </a:r>
          </a:p>
        </p:txBody>
      </p:sp>
      <p:pic>
        <p:nvPicPr>
          <p:cNvPr id="5" name="Picture 4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B9BAFD4E-D96F-9002-4901-79A74E62C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41" y="4412343"/>
            <a:ext cx="7371295" cy="2091357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24FE6891-294E-1152-28A7-12F43895C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A group of bottles&#10;&#10;Description automatically generated with low confidence">
            <a:extLst>
              <a:ext uri="{FF2B5EF4-FFF2-40B4-BE49-F238E27FC236}">
                <a16:creationId xmlns:a16="http://schemas.microsoft.com/office/drawing/2014/main" id="{7AD95B70-FC6C-782D-5D5B-380AE4239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4" y="4798275"/>
            <a:ext cx="2732139" cy="16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174405" y="1543859"/>
            <a:ext cx="11372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types of Gift Sets, how many sizes? (5 types, 3 sizes).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be sold as an upgrade for Gift Sets?</a:t>
            </a:r>
          </a:p>
          <a:p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9745" y="959084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Gift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90" y="3774141"/>
            <a:ext cx="6650371" cy="2725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7" y="4901879"/>
            <a:ext cx="2104308" cy="13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Widescreen</PresentationFormat>
  <Paragraphs>173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HelveticaNeueLT Pro 55 Roman</vt:lpstr>
      <vt:lpstr>Arial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UK1</cp:lastModifiedBy>
  <cp:revision>357</cp:revision>
  <dcterms:created xsi:type="dcterms:W3CDTF">2018-02-21T15:11:45Z</dcterms:created>
  <dcterms:modified xsi:type="dcterms:W3CDTF">2022-10-11T15:44:38Z</dcterms:modified>
</cp:coreProperties>
</file>