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1" r:id="rId5"/>
    <p:sldId id="268" r:id="rId6"/>
    <p:sldId id="267" r:id="rId7"/>
    <p:sldId id="266" r:id="rId8"/>
    <p:sldId id="265" r:id="rId9"/>
    <p:sldId id="264" r:id="rId10"/>
    <p:sldId id="263" r:id="rId11"/>
    <p:sldId id="270" r:id="rId12"/>
    <p:sldId id="271" r:id="rId13"/>
    <p:sldId id="272" r:id="rId14"/>
    <p:sldId id="275" r:id="rId15"/>
    <p:sldId id="274" r:id="rId16"/>
    <p:sldId id="273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8187"/>
    <a:srgbClr val="B50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>
        <p:scale>
          <a:sx n="168" d="100"/>
          <a:sy n="168" d="100"/>
        </p:scale>
        <p:origin x="-57" y="-2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2" d="100"/>
          <a:sy n="132" d="100"/>
        </p:scale>
        <p:origin x="-4782" y="-5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E2725-BB9A-4792-9A13-18A22A8AEA3F}" type="datetimeFigureOut">
              <a:rPr lang="en-GB" smtClean="0"/>
              <a:t>28/02/2018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7C911-D0CB-4738-A472-D14DE15BF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4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530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318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5EE088E-401F-4D55-9C0A-2821C6198805}"/>
              </a:ext>
            </a:extLst>
          </p:cNvPr>
          <p:cNvGrpSpPr/>
          <p:nvPr userDrawn="1"/>
        </p:nvGrpSpPr>
        <p:grpSpPr>
          <a:xfrm>
            <a:off x="0" y="6282993"/>
            <a:ext cx="12192000" cy="575007"/>
            <a:chOff x="0" y="6282993"/>
            <a:chExt cx="12192000" cy="57500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7D357FFB-98A8-49D5-BC6E-87D327A2637C}"/>
                </a:ext>
              </a:extLst>
            </p:cNvPr>
            <p:cNvSpPr/>
            <p:nvPr/>
          </p:nvSpPr>
          <p:spPr>
            <a:xfrm>
              <a:off x="0" y="6282994"/>
              <a:ext cx="12192000" cy="575006"/>
            </a:xfrm>
            <a:prstGeom prst="rect">
              <a:avLst/>
            </a:prstGeom>
            <a:solidFill>
              <a:srgbClr val="B50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61AD65D0-E478-4BC6-9D4B-CBAFB91E3E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654" b="50000"/>
            <a:stretch/>
          </p:blipFill>
          <p:spPr>
            <a:xfrm>
              <a:off x="9260060" y="6282993"/>
              <a:ext cx="2590311" cy="575007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96A5A0A-D6D1-4523-937C-592890EB67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011" y="322326"/>
            <a:ext cx="2245360" cy="61747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6D937DC8-4DF6-4C2A-B565-FC8DCCF60BC6}"/>
              </a:ext>
            </a:extLst>
          </p:cNvPr>
          <p:cNvCxnSpPr>
            <a:cxnSpLocks/>
          </p:cNvCxnSpPr>
          <p:nvPr userDrawn="1"/>
        </p:nvCxnSpPr>
        <p:spPr>
          <a:xfrm>
            <a:off x="0" y="1018073"/>
            <a:ext cx="3829050" cy="0"/>
          </a:xfrm>
          <a:prstGeom prst="line">
            <a:avLst/>
          </a:prstGeom>
          <a:ln w="9525">
            <a:gradFill flip="none" rotWithShape="1">
              <a:gsLst>
                <a:gs pos="24000">
                  <a:srgbClr val="B50230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EB8211D-0A06-489D-9A05-F70E916E6626}"/>
              </a:ext>
            </a:extLst>
          </p:cNvPr>
          <p:cNvSpPr/>
          <p:nvPr userDrawn="1"/>
        </p:nvSpPr>
        <p:spPr>
          <a:xfrm>
            <a:off x="391160" y="371073"/>
            <a:ext cx="6921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>
                <a:solidFill>
                  <a:srgbClr val="B50230"/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Flashbay</a:t>
            </a:r>
            <a:r>
              <a:rPr lang="en-GB" baseline="0" dirty="0" smtClean="0">
                <a:solidFill>
                  <a:srgbClr val="B50230"/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B50230"/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Sales Academy </a:t>
            </a:r>
            <a:r>
              <a:rPr lang="en-GB" dirty="0">
                <a:solidFill>
                  <a:srgbClr val="B50230"/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GB" b="1" dirty="0" err="1" smtClean="0">
                <a:solidFill>
                  <a:srgbClr val="B50230"/>
                </a:solidFill>
                <a:latin typeface="HelveticaNeueLT Pro 95 Blk" panose="020B0904020202020204" pitchFamily="34" charset="0"/>
                <a:cs typeface="Arial" panose="020B0604020202020204" pitchFamily="34" charset="0"/>
              </a:rPr>
              <a:t>Zimbra</a:t>
            </a:r>
            <a:r>
              <a:rPr lang="en-GB" b="1" baseline="0" dirty="0" smtClean="0">
                <a:solidFill>
                  <a:srgbClr val="B50230"/>
                </a:solidFill>
                <a:latin typeface="HelveticaNeueLT Pro 95 Blk" panose="020B0904020202020204" pitchFamily="34" charset="0"/>
                <a:cs typeface="Arial" panose="020B0604020202020204" pitchFamily="34" charset="0"/>
              </a:rPr>
              <a:t> T</a:t>
            </a:r>
            <a:r>
              <a:rPr lang="en-GB" b="1" dirty="0" smtClean="0">
                <a:solidFill>
                  <a:srgbClr val="B50230"/>
                </a:solidFill>
                <a:latin typeface="HelveticaNeueLT Pro 95 Blk" panose="020B0904020202020204" pitchFamily="34" charset="0"/>
                <a:cs typeface="Arial" panose="020B0604020202020204" pitchFamily="34" charset="0"/>
              </a:rPr>
              <a:t>raining</a:t>
            </a:r>
            <a:endParaRPr lang="en-GB" b="1" dirty="0">
              <a:solidFill>
                <a:srgbClr val="B50230"/>
              </a:solidFill>
              <a:latin typeface="HelveticaNeueLT Pro 95 Blk" panose="020B09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41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4305133" y="2556089"/>
            <a:ext cx="5300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Zimbra</a:t>
            </a:r>
            <a:endParaRPr lang="en-GB" sz="48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7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4288042" y="844482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Calendar</a:t>
            </a:r>
            <a:endParaRPr lang="en-GB" sz="32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3894936" y="4479219"/>
            <a:ext cx="7214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All calendar items are visible in both the tab in the header and calendar in bottom left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corner.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430" y="1443313"/>
            <a:ext cx="8170554" cy="27386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671" y="4368123"/>
            <a:ext cx="2381250" cy="1902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8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4582471" y="853118"/>
            <a:ext cx="3949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Briefcase</a:t>
            </a:r>
            <a:endParaRPr lang="en-GB" sz="36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630442" y="4254366"/>
            <a:ext cx="3869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It’s useful to store frequently used documents that you need to attach regularly to your emails in your Briefcase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471" y="1583549"/>
            <a:ext cx="8029575" cy="1982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471" y="3734512"/>
            <a:ext cx="4600575" cy="23323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29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2724162" y="1274219"/>
            <a:ext cx="7000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Preferences / Settings when absent</a:t>
            </a:r>
            <a:endParaRPr lang="en-GB" sz="28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402416" y="1802188"/>
            <a:ext cx="38696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800" dirty="0">
              <a:solidFill>
                <a:srgbClr val="6969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443" y="1971044"/>
            <a:ext cx="6882766" cy="184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94503" y="3985991"/>
            <a:ext cx="101574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How to setup your ‘Out-of-office’ response</a:t>
            </a:r>
          </a:p>
          <a:p>
            <a:endParaRPr lang="en-GB" sz="1200" dirty="0" smtClean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Preferences &gt; Mail &gt; Receiving Messages &gt; Send auto-reply message </a:t>
            </a:r>
          </a:p>
          <a:p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In the ‘Send auto-reply message’  box explain when you are off (from/to), who will cover for you and on which email address and phone number you can reach this person.</a:t>
            </a:r>
          </a:p>
          <a:p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Don’t forget to select the start/end dates of the message.</a:t>
            </a:r>
          </a:p>
          <a:p>
            <a:endParaRPr lang="en-GB" sz="1200" dirty="0" smtClean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How to setup Inbox/Outbox shares for your </a:t>
            </a:r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colleagues</a:t>
            </a:r>
            <a:endParaRPr lang="en-GB" sz="1200" dirty="0" smtClean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If absent, your group leader will assign a team member that will cover your account and needs access to your Inbox, Sent box and Drafts.</a:t>
            </a:r>
          </a:p>
          <a:p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To share these folders, right click on the specific folder &gt; ‘Share folder’ &gt; type the email address of your colleague &gt; Select ‘Admin’ &gt; OK.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89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3835116" y="1026391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Employee Portal</a:t>
            </a:r>
            <a:endParaRPr lang="en-GB" sz="32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5005138" y="2206037"/>
            <a:ext cx="55232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In your Employee Portal you’ll have access to important information related to your sales work and general Flashbay information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29" y="1717631"/>
            <a:ext cx="3403530" cy="3623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8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2057590" y="1128940"/>
            <a:ext cx="6129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182">
              <a:spcBef>
                <a:spcPct val="0"/>
              </a:spcBef>
              <a:defRPr/>
            </a:pPr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Employee Portal Sub Tabs</a:t>
            </a:r>
            <a:endParaRPr lang="en-GB" sz="32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172688" y="1933234"/>
            <a:ext cx="56166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Flashbay Wiki: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/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-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Easy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access to all the general aspects of working in our UK business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Commission: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</a:t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Overview of your performance for the specific month </a:t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Overview of paid/unpaid orders</a:t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Overview of your customers’ </a:t>
            </a:r>
            <a:r>
              <a:rPr lang="en-GB" sz="1200" dirty="0" err="1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TrustPilot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reviews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Activity Records: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/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Keep track on the amount of emails sent and phone calls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made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Phone Book: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/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Contact information of all </a:t>
            </a:r>
            <a:r>
              <a:rPr lang="en-GB" sz="1200" dirty="0" err="1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Flashbay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employees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Sales Report: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</a:t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Useful statistics and reports to keep track of your sales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performance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Pipeline Check: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/>
            </a:r>
            <a:b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Pipeline checks with feedback on your follow ups from your Group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Leader</a:t>
            </a:r>
          </a:p>
          <a:p>
            <a:endParaRPr lang="en-GB" sz="1200" dirty="0" smtClean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Absences</a:t>
            </a:r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: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/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Keep track of holidays, sick days and absences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24" y="1933234"/>
            <a:ext cx="4130636" cy="35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3980394" y="881112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My</a:t>
            </a:r>
            <a:r>
              <a:rPr lang="en-US" sz="3200" b="1" i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Pipeline</a:t>
            </a:r>
            <a:endParaRPr lang="en-GB" sz="32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9363536" y="3203611"/>
            <a:ext cx="29027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8281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overview of your work on newly received web leads.</a:t>
            </a:r>
          </a:p>
          <a:p>
            <a:endParaRPr lang="en-GB" sz="1200" dirty="0" smtClean="0">
              <a:solidFill>
                <a:srgbClr val="8281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rgbClr val="8281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</a:t>
            </a:r>
            <a:r>
              <a:rPr lang="en-GB" sz="1200" dirty="0">
                <a:solidFill>
                  <a:srgbClr val="8281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conversion rates, proofs and sample packs sent.</a:t>
            </a:r>
          </a:p>
          <a:p>
            <a:endParaRPr lang="en-GB" sz="1200" dirty="0" smtClean="0">
              <a:solidFill>
                <a:srgbClr val="8281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solidFill>
                  <a:srgbClr val="8281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1200" dirty="0">
                <a:solidFill>
                  <a:srgbClr val="8281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leads have been converted into customers?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57" y="1699938"/>
            <a:ext cx="9072979" cy="403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7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2980536" y="924983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My Sales Admin</a:t>
            </a:r>
            <a:endParaRPr lang="en-GB" sz="32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8985466" y="2983705"/>
            <a:ext cx="30687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Easy overview of </a:t>
            </a: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Order statuses</a:t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General account management  </a:t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- Access portal to invite customers to leave reviews on our </a:t>
            </a:r>
            <a:r>
              <a:rPr lang="en-GB" sz="1200" dirty="0" err="1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TrustPilot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pages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11" y="1509758"/>
            <a:ext cx="8790915" cy="442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8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1485022" y="1359677"/>
            <a:ext cx="9487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My Sales Admin – 4 Important tasks</a:t>
            </a:r>
            <a:endParaRPr lang="en-GB" sz="32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442435" y="2607689"/>
            <a:ext cx="95219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n w="11430"/>
                <a:solidFill>
                  <a:srgbClr val="828187"/>
                </a:solidFill>
                <a:latin typeface="HelveticaNeueLT Pro 55 Roman" pitchFamily="34" charset="0"/>
              </a:rPr>
              <a:t>Keep yourself updated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Browse through all tabs in your </a:t>
            </a:r>
            <a:r>
              <a:rPr lang="en-GB" sz="1200" i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‘My Sales Admin’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everyday to keep track of orders with pending data, overdue payments and tracking information on orders sent from our factory.</a:t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/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b="1" dirty="0">
                <a:ln w="11430"/>
                <a:solidFill>
                  <a:srgbClr val="828187"/>
                </a:solidFill>
                <a:latin typeface="HelveticaNeueLT Pro 55 Roman" pitchFamily="34" charset="0"/>
              </a:rPr>
              <a:t>Leads/Customer details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Make sure to work through your Forgotten Contact details and enter these in NS to have your customer account information up-to-date</a:t>
            </a: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     </a:t>
            </a:r>
            <a:b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b="1" dirty="0" err="1" smtClean="0">
                <a:ln w="11430"/>
                <a:solidFill>
                  <a:srgbClr val="828187"/>
                </a:solidFill>
                <a:latin typeface="HelveticaNeueLT Pro 55 Roman" pitchFamily="34" charset="0"/>
              </a:rPr>
              <a:t>Trustpilots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Send out invites for reviews to your satisfied customers</a:t>
            </a: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en-GB" sz="1200" b="1" dirty="0" smtClean="0">
                <a:ln w="11430"/>
                <a:solidFill>
                  <a:srgbClr val="828187"/>
                </a:solidFill>
                <a:latin typeface="HelveticaNeueLT Pro 55 Roman" pitchFamily="34" charset="0"/>
              </a:rPr>
              <a:t>Virtual </a:t>
            </a:r>
            <a:r>
              <a:rPr lang="en-GB" sz="1200" b="1" dirty="0">
                <a:ln w="11430"/>
                <a:solidFill>
                  <a:srgbClr val="828187"/>
                </a:solidFill>
                <a:latin typeface="HelveticaNeueLT Pro 55 Roman" pitchFamily="34" charset="0"/>
              </a:rPr>
              <a:t>Proof Rating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Check if you have rated all your virtual proofs</a:t>
            </a:r>
          </a:p>
        </p:txBody>
      </p:sp>
    </p:spTree>
    <p:extLst>
      <p:ext uri="{BB962C8B-B14F-4D97-AF65-F5344CB8AC3E}">
        <p14:creationId xmlns:p14="http://schemas.microsoft.com/office/powerpoint/2010/main" val="342018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391160" y="1479318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What is </a:t>
            </a:r>
            <a:r>
              <a:rPr lang="en-US" sz="3200" b="1" dirty="0" err="1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Zimbra</a:t>
            </a:r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391160" y="2881155"/>
            <a:ext cx="9026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Zimbra</a:t>
            </a:r>
            <a:r>
              <a:rPr lang="en-GB" sz="16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is the email software Flashbay uses to communicate internally and externally</a:t>
            </a:r>
          </a:p>
          <a:p>
            <a:endParaRPr lang="en-GB" sz="16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600" dirty="0" err="1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Zimbra</a:t>
            </a:r>
            <a:r>
              <a:rPr lang="en-GB" sz="16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is where you can find all necessary employee and Company information</a:t>
            </a:r>
          </a:p>
        </p:txBody>
      </p:sp>
    </p:spTree>
    <p:extLst>
      <p:ext uri="{BB962C8B-B14F-4D97-AF65-F5344CB8AC3E}">
        <p14:creationId xmlns:p14="http://schemas.microsoft.com/office/powerpoint/2010/main" val="321105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4108580" y="1590413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Zimbra</a:t>
            </a:r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Tabs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409" y="3096985"/>
            <a:ext cx="8030269" cy="1278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79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3305276" y="1462226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Email (Your Inbox)</a:t>
            </a:r>
            <a:endParaRPr lang="en-GB" sz="3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493710" y="2217917"/>
            <a:ext cx="1072691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What is essential for a Sales Account Manager to know about the </a:t>
            </a:r>
            <a:r>
              <a:rPr lang="en-GB" sz="1200" b="1" dirty="0" err="1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Zimbra</a:t>
            </a:r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</a:t>
            </a:r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Inbox</a:t>
            </a:r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?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The </a:t>
            </a:r>
            <a:r>
              <a:rPr lang="en-GB" sz="1200" dirty="0" err="1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Zimbra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inbox contains all communication with Leads, Customers, Group leader, team members, Operations, Virtual Proof, Aftersales, Accounts, etc.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What are the biggest do’s and </a:t>
            </a:r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don'ts?</a:t>
            </a:r>
            <a:endParaRPr lang="en-GB" sz="12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DO’s 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itchFamily="34" charset="0"/>
              </a:rPr>
              <a:t>Save every email you send/receive. </a:t>
            </a: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itchFamily="34" charset="0"/>
              </a:rPr>
              <a:t>Label the email folders with the correct company name. </a:t>
            </a: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itchFamily="34" charset="0"/>
              </a:rPr>
              <a:t>Drag the emails to the correct folder. </a:t>
            </a: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itchFamily="34" charset="0"/>
              </a:rPr>
              <a:t>Keep an eye out for your Junk folder. 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itchFamily="34" charset="0"/>
            </a:endParaRPr>
          </a:p>
          <a:p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itchFamily="34" charset="0"/>
              </a:rPr>
              <a:t>DONT’S 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itchFamily="34" charset="0"/>
              </a:rPr>
              <a:t>After every email you have sent, drag it directly to the correct folder and do not let them pile up in your Sent folder. </a:t>
            </a: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itchFamily="34" charset="0"/>
              </a:rPr>
              <a:t>Be careful with attachments – don’t open something if you do not know the person/company you have received it from. </a:t>
            </a:r>
            <a:endParaRPr lang="en-GB" sz="1200" dirty="0" smtClean="0">
              <a:solidFill>
                <a:srgbClr val="828187"/>
              </a:solidFill>
              <a:latin typeface="HelveticaNeueLT Pro 55 Roman" pitchFamily="34" charset="0"/>
              <a:cs typeface="Arial" pitchFamily="34" charset="0"/>
            </a:endParaRPr>
          </a:p>
          <a:p>
            <a:endParaRPr lang="en-GB" sz="1200" b="1" dirty="0">
              <a:solidFill>
                <a:srgbClr val="828187"/>
              </a:solidFill>
              <a:latin typeface="HelveticaNeueLT Pro 55 Roman" pitchFamily="34" charset="0"/>
              <a:cs typeface="Arial" pitchFamily="34" charset="0"/>
            </a:endParaRPr>
          </a:p>
          <a:p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Why </a:t>
            </a:r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is this?</a:t>
            </a:r>
          </a:p>
          <a:p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To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keep an organised overview of all your internal and customer information</a:t>
            </a:r>
          </a:p>
        </p:txBody>
      </p:sp>
    </p:spTree>
    <p:extLst>
      <p:ext uri="{BB962C8B-B14F-4D97-AF65-F5344CB8AC3E}">
        <p14:creationId xmlns:p14="http://schemas.microsoft.com/office/powerpoint/2010/main" val="32111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2712493" y="1316948"/>
            <a:ext cx="6060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 smtClean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Email-Folder </a:t>
            </a:r>
            <a:r>
              <a:rPr lang="en-US" sz="3200" b="1" kern="0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Structure</a:t>
            </a:r>
            <a:endParaRPr lang="en-GB" sz="3200" kern="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2661101" y="2228792"/>
            <a:ext cx="5112713" cy="2733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Question Round:</a:t>
            </a:r>
          </a:p>
          <a:p>
            <a:pPr>
              <a:buFont typeface="Arial"/>
              <a:buAutoNum type="arabicPeriod"/>
            </a:pP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How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should you structure your folders correctly?</a:t>
            </a:r>
          </a:p>
          <a:p>
            <a:pPr>
              <a:buFont typeface="Arial"/>
              <a:buAutoNum type="arabicPeriod"/>
            </a:pP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How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should you organise your customers?</a:t>
            </a:r>
          </a:p>
          <a:p>
            <a:pPr>
              <a:buFont typeface="Arial"/>
              <a:buAutoNum type="arabicPeriod"/>
            </a:pP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In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which order should they be ranked?</a:t>
            </a:r>
          </a:p>
          <a:p>
            <a:pPr>
              <a:buFont typeface="Arial"/>
              <a:buAutoNum type="arabicPeriod"/>
            </a:pP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How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long should you keep old emails? When should you delete emails from customers?</a:t>
            </a:r>
          </a:p>
          <a:p>
            <a:r>
              <a:rPr lang="en-GB" sz="1200" u="sng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/>
            </a:r>
            <a:br>
              <a:rPr lang="en-GB" sz="1200" u="sng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b="1" u="sng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Answers:</a:t>
            </a:r>
          </a:p>
          <a:p>
            <a:pPr>
              <a:buFont typeface="Arial"/>
              <a:buAutoNum type="arabicPeriod"/>
            </a:pP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Be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efficient, use one standard for your labelling of all emails</a:t>
            </a:r>
          </a:p>
          <a:p>
            <a:pPr>
              <a:buFont typeface="Arial"/>
              <a:buAutoNum type="arabicPeriod"/>
            </a:pP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Suggested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folder name “FIAT”</a:t>
            </a:r>
          </a:p>
          <a:p>
            <a:pPr>
              <a:buFont typeface="Arial"/>
              <a:buAutoNum type="arabicPeriod"/>
            </a:pP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Focus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on the money, rank the most value prospects as most important to follow up</a:t>
            </a:r>
          </a:p>
          <a:p>
            <a:pPr>
              <a:buFont typeface="Arial"/>
              <a:buAutoNum type="arabicPeriod"/>
            </a:pP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Never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remove any emails containing communication between you and your customers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187" y="914400"/>
            <a:ext cx="144736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35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2749799" y="1701509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 smtClean="0">
                <a:ln w="11430"/>
                <a:solidFill>
                  <a:srgbClr val="8281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Email-Leads</a:t>
            </a:r>
            <a:endParaRPr lang="en-GB" sz="3200" kern="0" dirty="0">
              <a:solidFill>
                <a:srgbClr val="8281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1709901" y="2485583"/>
            <a:ext cx="5984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How do you receive leads</a:t>
            </a:r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?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Leads coming in from either website/by phone all need to be created in </a:t>
            </a:r>
            <a:r>
              <a:rPr lang="en-GB" sz="1200" dirty="0" err="1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Netsuite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before any contact is made.</a:t>
            </a:r>
          </a:p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/>
            </a:r>
            <a:b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</a:br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How much potential does this lead have</a:t>
            </a:r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?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Based on the potential of the lead (quick action needed?) you schedule your follow-ups during the day. 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Where should you put it</a:t>
            </a:r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?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A-Z folder structure is the easy way!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920" y="974220"/>
            <a:ext cx="144736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08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362363" y="1334780"/>
            <a:ext cx="8720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Email- Organizing </a:t>
            </a:r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Internal/External Emails</a:t>
            </a:r>
            <a:endParaRPr lang="en-GB" sz="32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1607984" y="2513892"/>
            <a:ext cx="8957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What do you do with emails from Operations, Accounts or Aftersales about your customer</a:t>
            </a:r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?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Internal emails regarding a customer go into the same customer folder so you have all information easy accessible.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How should you organise your email containing general information from </a:t>
            </a:r>
            <a:r>
              <a:rPr lang="en-GB" sz="1200" b="1" dirty="0" err="1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Flashbay</a:t>
            </a:r>
            <a:r>
              <a:rPr lang="en-GB" sz="1200" b="1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?</a:t>
            </a:r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Suggestion: Create  an “</a:t>
            </a:r>
            <a:r>
              <a:rPr lang="en-GB" sz="1200" i="1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Internal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” folder and create a couple of sub folders so it’s easy to find correspondence when needed.</a:t>
            </a:r>
          </a:p>
        </p:txBody>
      </p:sp>
    </p:spTree>
    <p:extLst>
      <p:ext uri="{BB962C8B-B14F-4D97-AF65-F5344CB8AC3E}">
        <p14:creationId xmlns:p14="http://schemas.microsoft.com/office/powerpoint/2010/main" val="23699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4253859" y="1222945"/>
            <a:ext cx="3949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Assignment</a:t>
            </a:r>
            <a:endParaRPr lang="en-GB" sz="3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298306-024E-4114-814C-FE3C0B845811}"/>
              </a:ext>
            </a:extLst>
          </p:cNvPr>
          <p:cNvSpPr txBox="1"/>
          <p:nvPr/>
        </p:nvSpPr>
        <p:spPr>
          <a:xfrm>
            <a:off x="1203010" y="2038456"/>
            <a:ext cx="102825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Let’s pretend the below email subjects are unread emails in your folder. Where would you drag these emails and why?</a:t>
            </a: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  <a:p>
            <a:pPr marL="800082" lvl="1" indent="-342900">
              <a:buFont typeface="+mj-lt"/>
              <a:buAutoNum type="arabicPeriod"/>
            </a:pP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Email from Virtual Proof with subject: “ C704395 Philips UK Ltd.”</a:t>
            </a:r>
          </a:p>
          <a:p>
            <a:pPr marL="800082" lvl="1" indent="-342900">
              <a:buFont typeface="+mj-lt"/>
              <a:buAutoNum type="arabicPeriod"/>
            </a:pP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Email from Accounts with subject:  “ Your Invoice IN398421 from customer C123456 BMW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“</a:t>
            </a:r>
          </a:p>
          <a:p>
            <a:pPr marL="800082" lvl="1" indent="-342900">
              <a:buFont typeface="+mj-lt"/>
              <a:buAutoNum type="arabicPeriod"/>
            </a:pP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Email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from your Group leader with subject: “ Feedback today! “</a:t>
            </a:r>
          </a:p>
          <a:p>
            <a:pPr lvl="1"/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4. 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  Email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from Operations with subject: “(RUSH REQUEST) C105689 University of London”</a:t>
            </a:r>
          </a:p>
          <a:p>
            <a:pPr lvl="1"/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5.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  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Email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from Team Leader with subject: “ Overdue Invoices “ </a:t>
            </a:r>
          </a:p>
          <a:p>
            <a:pPr lvl="1"/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6.  </a:t>
            </a:r>
            <a:r>
              <a:rPr lang="en-GB" sz="1200" dirty="0" smtClean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   Email </a:t>
            </a:r>
            <a:r>
              <a:rPr lang="en-GB" sz="1200" dirty="0"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from lead with subject: “ Information from Flashbay for Oxfam “</a:t>
            </a:r>
          </a:p>
        </p:txBody>
      </p:sp>
    </p:spTree>
    <p:extLst>
      <p:ext uri="{BB962C8B-B14F-4D97-AF65-F5344CB8AC3E}">
        <p14:creationId xmlns:p14="http://schemas.microsoft.com/office/powerpoint/2010/main" val="259590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DBBB76-1EDA-45CD-B016-4A08FF84967A}"/>
              </a:ext>
            </a:extLst>
          </p:cNvPr>
          <p:cNvSpPr txBox="1"/>
          <p:nvPr/>
        </p:nvSpPr>
        <p:spPr>
          <a:xfrm>
            <a:off x="2664341" y="1417341"/>
            <a:ext cx="6616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n w="11430"/>
                <a:solidFill>
                  <a:srgbClr val="828187"/>
                </a:solidFill>
                <a:latin typeface="HelveticaNeueLT Pro 55 Roman" pitchFamily="34" charset="0"/>
                <a:cs typeface="Arial" panose="020B0604020202020204" pitchFamily="34" charset="0"/>
              </a:rPr>
              <a:t>Contacts / Address book</a:t>
            </a:r>
            <a:endParaRPr lang="en-GB" sz="3200" b="1" dirty="0">
              <a:solidFill>
                <a:srgbClr val="828187"/>
              </a:solidFill>
              <a:latin typeface="HelveticaNeueLT Pro 55 Roman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154" y="2765935"/>
            <a:ext cx="8391525" cy="2171700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3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737</Words>
  <Application>Microsoft Office PowerPoint</Application>
  <PresentationFormat>Custom</PresentationFormat>
  <Paragraphs>109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Bartosz Wojszko</dc:creator>
  <cp:lastModifiedBy>Therese Sande</cp:lastModifiedBy>
  <cp:revision>49</cp:revision>
  <dcterms:created xsi:type="dcterms:W3CDTF">2018-02-21T15:11:45Z</dcterms:created>
  <dcterms:modified xsi:type="dcterms:W3CDTF">2018-02-28T10:34:11Z</dcterms:modified>
</cp:coreProperties>
</file>