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5"/>
  </p:notesMasterIdLst>
  <p:sldIdLst>
    <p:sldId id="257" r:id="rId3"/>
    <p:sldId id="264" r:id="rId4"/>
    <p:sldId id="265" r:id="rId5"/>
    <p:sldId id="266" r:id="rId6"/>
    <p:sldId id="275" r:id="rId7"/>
    <p:sldId id="268" r:id="rId8"/>
    <p:sldId id="260" r:id="rId9"/>
    <p:sldId id="267" r:id="rId10"/>
    <p:sldId id="261" r:id="rId11"/>
    <p:sldId id="262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230"/>
    <a:srgbClr val="A6022D"/>
    <a:srgbClr val="585858"/>
    <a:srgbClr val="565656"/>
    <a:srgbClr val="3DAE2B"/>
    <a:srgbClr val="828187"/>
    <a:srgbClr val="000000"/>
    <a:srgbClr val="FE0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6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731CA-715A-4581-B537-45C3E218F5BB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74AC7C0-3357-46C4-B414-111EC2EAC9C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GB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 Receiving Lead</a:t>
          </a:r>
        </a:p>
      </dgm:t>
    </dgm:pt>
    <dgm:pt modelId="{EBF9D5F9-4E17-4B18-A906-B44ADA4C887B}" type="parTrans" cxnId="{A064EF0A-A94C-42FE-8332-0533433BA465}">
      <dgm:prSet/>
      <dgm:spPr/>
      <dgm:t>
        <a:bodyPr/>
        <a:lstStyle/>
        <a:p>
          <a:endParaRPr lang="en-GB"/>
        </a:p>
      </dgm:t>
    </dgm:pt>
    <dgm:pt modelId="{0AC687C9-3F6A-4BD0-B003-894A12C72D7F}" type="sibTrans" cxnId="{A064EF0A-A94C-42FE-8332-0533433BA465}">
      <dgm:prSet custT="1"/>
      <dgm:spPr/>
      <dgm:t>
        <a:bodyPr/>
        <a:lstStyle/>
        <a:p>
          <a:endParaRPr lang="en-GB" sz="1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BF30187-B732-4AD2-9481-26B804367A2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GB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2. Analysing &amp; Qualifying</a:t>
          </a:r>
        </a:p>
      </dgm:t>
    </dgm:pt>
    <dgm:pt modelId="{895A7620-3495-49BF-B438-2EF4852B6D22}" type="parTrans" cxnId="{33D44290-ACC6-43CD-9409-922C56FB2676}">
      <dgm:prSet/>
      <dgm:spPr/>
      <dgm:t>
        <a:bodyPr/>
        <a:lstStyle/>
        <a:p>
          <a:endParaRPr lang="en-GB"/>
        </a:p>
      </dgm:t>
    </dgm:pt>
    <dgm:pt modelId="{56DAAD9B-0CE5-4D98-8E4D-2DC9A80613BB}" type="sibTrans" cxnId="{33D44290-ACC6-43CD-9409-922C56FB2676}">
      <dgm:prSet custT="1"/>
      <dgm:spPr/>
      <dgm:t>
        <a:bodyPr/>
        <a:lstStyle/>
        <a:p>
          <a:endParaRPr lang="en-GB" sz="1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927C0FB-AFC4-4C39-A3DA-56C9D61EC7B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GB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3. Response</a:t>
          </a:r>
        </a:p>
      </dgm:t>
    </dgm:pt>
    <dgm:pt modelId="{795FD498-AA43-45F0-968D-7464B64EA830}" type="parTrans" cxnId="{60EA8AA1-E488-4D46-AFC2-DA47873ED958}">
      <dgm:prSet/>
      <dgm:spPr/>
      <dgm:t>
        <a:bodyPr/>
        <a:lstStyle/>
        <a:p>
          <a:endParaRPr lang="en-GB"/>
        </a:p>
      </dgm:t>
    </dgm:pt>
    <dgm:pt modelId="{8EC6C627-6B5B-468E-A613-F8129383984B}" type="sibTrans" cxnId="{60EA8AA1-E488-4D46-AFC2-DA47873ED958}">
      <dgm:prSet custT="1"/>
      <dgm:spPr/>
      <dgm:t>
        <a:bodyPr/>
        <a:lstStyle/>
        <a:p>
          <a:endParaRPr lang="en-GB" sz="1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59B6E6D-3F8B-4EA1-BA93-A977BFEDA1C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GB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4. Virtual Proof</a:t>
          </a:r>
        </a:p>
      </dgm:t>
    </dgm:pt>
    <dgm:pt modelId="{0672EC3B-0EB3-46C7-928B-38581DE54FC1}" type="parTrans" cxnId="{5EC18B5E-66B2-4C23-9960-A7841C79BB62}">
      <dgm:prSet/>
      <dgm:spPr/>
      <dgm:t>
        <a:bodyPr/>
        <a:lstStyle/>
        <a:p>
          <a:endParaRPr lang="en-GB"/>
        </a:p>
      </dgm:t>
    </dgm:pt>
    <dgm:pt modelId="{2D92D72A-42D2-47DF-B80B-A9F1F8827966}" type="sibTrans" cxnId="{5EC18B5E-66B2-4C23-9960-A7841C79BB62}">
      <dgm:prSet custT="1"/>
      <dgm:spPr/>
      <dgm:t>
        <a:bodyPr/>
        <a:lstStyle/>
        <a:p>
          <a:endParaRPr lang="en-GB" sz="1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8FAB70D-A68A-47DC-8304-6FCF7C55909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GB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5. Dummies</a:t>
          </a:r>
        </a:p>
      </dgm:t>
    </dgm:pt>
    <dgm:pt modelId="{DBB27C72-8713-43E6-BC8B-855FD0C22278}" type="parTrans" cxnId="{E9071279-6A30-406A-9626-670EFA32A863}">
      <dgm:prSet/>
      <dgm:spPr/>
      <dgm:t>
        <a:bodyPr/>
        <a:lstStyle/>
        <a:p>
          <a:endParaRPr lang="en-GB"/>
        </a:p>
      </dgm:t>
    </dgm:pt>
    <dgm:pt modelId="{F3DA5D7C-5E5F-4801-919F-47E161568EEB}" type="sibTrans" cxnId="{E9071279-6A30-406A-9626-670EFA32A863}">
      <dgm:prSet custT="1"/>
      <dgm:spPr/>
      <dgm:t>
        <a:bodyPr/>
        <a:lstStyle/>
        <a:p>
          <a:endParaRPr lang="en-GB" sz="1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0D4A26B-B048-4A70-8C1A-1E7306D77CE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GB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6. Negotiation</a:t>
          </a:r>
        </a:p>
      </dgm:t>
    </dgm:pt>
    <dgm:pt modelId="{9D0E27F0-3CE6-4D9B-B1E5-2CC9422068C2}" type="parTrans" cxnId="{2B234320-2F91-4C30-9064-A0D772D65458}">
      <dgm:prSet/>
      <dgm:spPr/>
      <dgm:t>
        <a:bodyPr/>
        <a:lstStyle/>
        <a:p>
          <a:endParaRPr lang="en-GB"/>
        </a:p>
      </dgm:t>
    </dgm:pt>
    <dgm:pt modelId="{A97366D9-0F8A-4730-A462-0EC744F0F4DD}" type="sibTrans" cxnId="{2B234320-2F91-4C30-9064-A0D772D65458}">
      <dgm:prSet custT="1"/>
      <dgm:spPr/>
      <dgm:t>
        <a:bodyPr/>
        <a:lstStyle/>
        <a:p>
          <a:endParaRPr lang="en-GB" sz="1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B5CFA54-046D-4C8A-B058-FC3B84A9A84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GB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7. Order</a:t>
          </a:r>
        </a:p>
      </dgm:t>
    </dgm:pt>
    <dgm:pt modelId="{7323480E-D3B7-4B03-8799-03DD82304FD8}" type="parTrans" cxnId="{124B87FD-B8CA-4C00-AD0A-7572783D2ACD}">
      <dgm:prSet/>
      <dgm:spPr/>
      <dgm:t>
        <a:bodyPr/>
        <a:lstStyle/>
        <a:p>
          <a:endParaRPr lang="en-GB"/>
        </a:p>
      </dgm:t>
    </dgm:pt>
    <dgm:pt modelId="{A2A51142-340C-4C54-9B5D-A4C25BB10C09}" type="sibTrans" cxnId="{124B87FD-B8CA-4C00-AD0A-7572783D2ACD}">
      <dgm:prSet custT="1"/>
      <dgm:spPr/>
      <dgm:t>
        <a:bodyPr/>
        <a:lstStyle/>
        <a:p>
          <a:endParaRPr lang="en-GB" sz="1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2A50124-8119-4018-B74B-5852E4B104B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GB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8. </a:t>
          </a:r>
          <a:r>
            <a:rPr lang="en-GB" sz="1000" b="1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TrustPilot</a:t>
          </a:r>
          <a:r>
            <a:rPr lang="en-GB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Feedback</a:t>
          </a:r>
        </a:p>
      </dgm:t>
    </dgm:pt>
    <dgm:pt modelId="{6A6D0A1B-6459-4111-8C6C-469F3CA5C414}" type="parTrans" cxnId="{D5510C20-FEBC-4502-84C2-3EFB5801AC8B}">
      <dgm:prSet/>
      <dgm:spPr/>
      <dgm:t>
        <a:bodyPr/>
        <a:lstStyle/>
        <a:p>
          <a:endParaRPr lang="en-GB"/>
        </a:p>
      </dgm:t>
    </dgm:pt>
    <dgm:pt modelId="{F1C38C75-9D2F-4B45-9A11-F4F5D281CD44}" type="sibTrans" cxnId="{D5510C20-FEBC-4502-84C2-3EFB5801AC8B}">
      <dgm:prSet custT="1"/>
      <dgm:spPr/>
      <dgm:t>
        <a:bodyPr/>
        <a:lstStyle/>
        <a:p>
          <a:endParaRPr lang="en-GB" sz="1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23AA3CF-3187-4F3F-8576-8DA5090B185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GB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9. Customer Follow Up</a:t>
          </a:r>
        </a:p>
      </dgm:t>
    </dgm:pt>
    <dgm:pt modelId="{486C5C7B-BDC4-43F4-977C-2156C882E112}" type="parTrans" cxnId="{34C521B6-02A8-4F6B-90E7-E58BD7C870F2}">
      <dgm:prSet/>
      <dgm:spPr/>
      <dgm:t>
        <a:bodyPr/>
        <a:lstStyle/>
        <a:p>
          <a:endParaRPr lang="en-GB"/>
        </a:p>
      </dgm:t>
    </dgm:pt>
    <dgm:pt modelId="{D1EF1DE6-948E-41B4-B0C0-C9ADEB5350F4}" type="sibTrans" cxnId="{34C521B6-02A8-4F6B-90E7-E58BD7C870F2}">
      <dgm:prSet custT="1"/>
      <dgm:spPr/>
      <dgm:t>
        <a:bodyPr/>
        <a:lstStyle/>
        <a:p>
          <a:endParaRPr lang="en-GB" sz="1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D0C4096-EE4C-4CCE-8F2D-1E9DE2A71313}" type="pres">
      <dgm:prSet presAssocID="{0D4731CA-715A-4581-B537-45C3E218F5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4502068-B6CE-43A4-83C3-331519DBE5BA}" type="pres">
      <dgm:prSet presAssocID="{274AC7C0-3357-46C4-B414-111EC2EAC9C6}" presName="node" presStyleLbl="node1" presStyleIdx="0" presStyleCnt="9" custRadScaleRad="100142" custRadScaleInc="-19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850F7E-A544-43A9-82EF-524242942967}" type="pres">
      <dgm:prSet presAssocID="{0AC687C9-3F6A-4BD0-B003-894A12C72D7F}" presName="sibTrans" presStyleLbl="sibTrans2D1" presStyleIdx="0" presStyleCnt="9" custLinFactNeighborX="10496"/>
      <dgm:spPr/>
      <dgm:t>
        <a:bodyPr/>
        <a:lstStyle/>
        <a:p>
          <a:endParaRPr lang="en-GB"/>
        </a:p>
      </dgm:t>
    </dgm:pt>
    <dgm:pt modelId="{6C017809-0BCC-4886-8CBC-1EA873C86A02}" type="pres">
      <dgm:prSet presAssocID="{0AC687C9-3F6A-4BD0-B003-894A12C72D7F}" presName="connectorText" presStyleLbl="sibTrans2D1" presStyleIdx="0" presStyleCnt="9"/>
      <dgm:spPr/>
      <dgm:t>
        <a:bodyPr/>
        <a:lstStyle/>
        <a:p>
          <a:endParaRPr lang="en-GB"/>
        </a:p>
      </dgm:t>
    </dgm:pt>
    <dgm:pt modelId="{70B6AE5E-CF66-4864-9FC1-9F33C4D69111}" type="pres">
      <dgm:prSet presAssocID="{ABF30187-B732-4AD2-9481-26B804367A22}" presName="node" presStyleLbl="node1" presStyleIdx="1" presStyleCnt="9" custRadScaleRad="100502" custRadScaleInc="-37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7CF2AE-D0AE-4635-9EBD-A79E26DDAD99}" type="pres">
      <dgm:prSet presAssocID="{56DAAD9B-0CE5-4D98-8E4D-2DC9A80613BB}" presName="sibTrans" presStyleLbl="sibTrans2D1" presStyleIdx="1" presStyleCnt="9" custLinFactNeighborY="8820"/>
      <dgm:spPr/>
      <dgm:t>
        <a:bodyPr/>
        <a:lstStyle/>
        <a:p>
          <a:endParaRPr lang="en-GB"/>
        </a:p>
      </dgm:t>
    </dgm:pt>
    <dgm:pt modelId="{4CDDFB62-38BD-467B-893B-B02174AADE1F}" type="pres">
      <dgm:prSet presAssocID="{56DAAD9B-0CE5-4D98-8E4D-2DC9A80613BB}" presName="connectorText" presStyleLbl="sibTrans2D1" presStyleIdx="1" presStyleCnt="9"/>
      <dgm:spPr/>
      <dgm:t>
        <a:bodyPr/>
        <a:lstStyle/>
        <a:p>
          <a:endParaRPr lang="en-GB"/>
        </a:p>
      </dgm:t>
    </dgm:pt>
    <dgm:pt modelId="{7AB99F36-88F2-4E13-80E8-2D567D7197A8}" type="pres">
      <dgm:prSet presAssocID="{D927C0FB-AFC4-4C39-A3DA-56C9D61EC7BE}" presName="node" presStyleLbl="node1" presStyleIdx="2" presStyleCnt="9" custRadScaleRad="98466" custRadScaleInc="26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355176-1F13-4DFB-8F6A-6FAD82C05851}" type="pres">
      <dgm:prSet presAssocID="{8EC6C627-6B5B-468E-A613-F8129383984B}" presName="sibTrans" presStyleLbl="sibTrans2D1" presStyleIdx="2" presStyleCnt="9" custLinFactNeighborY="6615"/>
      <dgm:spPr/>
      <dgm:t>
        <a:bodyPr/>
        <a:lstStyle/>
        <a:p>
          <a:endParaRPr lang="en-GB"/>
        </a:p>
      </dgm:t>
    </dgm:pt>
    <dgm:pt modelId="{A9CC007E-432B-4D82-9F16-EA6A8E8A1901}" type="pres">
      <dgm:prSet presAssocID="{8EC6C627-6B5B-468E-A613-F8129383984B}" presName="connectorText" presStyleLbl="sibTrans2D1" presStyleIdx="2" presStyleCnt="9"/>
      <dgm:spPr/>
      <dgm:t>
        <a:bodyPr/>
        <a:lstStyle/>
        <a:p>
          <a:endParaRPr lang="en-GB"/>
        </a:p>
      </dgm:t>
    </dgm:pt>
    <dgm:pt modelId="{280E24E5-35F6-427B-928A-95B060DEB967}" type="pres">
      <dgm:prSet presAssocID="{059B6E6D-3F8B-4EA1-BA93-A977BFEDA1C0}" presName="node" presStyleLbl="node1" presStyleIdx="3" presStyleCnt="9" custRadScaleRad="100971" custRadScaleInc="-10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3B3B62-CB5F-4F4F-9D41-A2C33C3E4C81}" type="pres">
      <dgm:prSet presAssocID="{2D92D72A-42D2-47DF-B80B-A9F1F8827966}" presName="sibTrans" presStyleLbl="sibTrans2D1" presStyleIdx="3" presStyleCnt="9" custLinFactNeighborX="14860" custLinFactNeighborY="11025"/>
      <dgm:spPr/>
      <dgm:t>
        <a:bodyPr/>
        <a:lstStyle/>
        <a:p>
          <a:endParaRPr lang="en-GB"/>
        </a:p>
      </dgm:t>
    </dgm:pt>
    <dgm:pt modelId="{1DEA58F6-F41E-4671-B8B9-B5B693ABB899}" type="pres">
      <dgm:prSet presAssocID="{2D92D72A-42D2-47DF-B80B-A9F1F8827966}" presName="connectorText" presStyleLbl="sibTrans2D1" presStyleIdx="3" presStyleCnt="9"/>
      <dgm:spPr/>
      <dgm:t>
        <a:bodyPr/>
        <a:lstStyle/>
        <a:p>
          <a:endParaRPr lang="en-GB"/>
        </a:p>
      </dgm:t>
    </dgm:pt>
    <dgm:pt modelId="{6F3A5C90-D6BA-445E-A262-DA8E8F60FC83}" type="pres">
      <dgm:prSet presAssocID="{08FAB70D-A68A-47DC-8304-6FCF7C559092}" presName="node" presStyleLbl="node1" presStyleIdx="4" presStyleCnt="9" custRadScaleRad="96373" custRadScaleInc="-126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91AC3D-8088-4973-99FC-14C6B0151A52}" type="pres">
      <dgm:prSet presAssocID="{F3DA5D7C-5E5F-4801-919F-47E161568EEB}" presName="sibTrans" presStyleLbl="sibTrans2D1" presStyleIdx="4" presStyleCnt="9"/>
      <dgm:spPr/>
      <dgm:t>
        <a:bodyPr/>
        <a:lstStyle/>
        <a:p>
          <a:endParaRPr lang="en-GB"/>
        </a:p>
      </dgm:t>
    </dgm:pt>
    <dgm:pt modelId="{C6F63445-AB4C-426D-9FC3-042B9A22E681}" type="pres">
      <dgm:prSet presAssocID="{F3DA5D7C-5E5F-4801-919F-47E161568EEB}" presName="connectorText" presStyleLbl="sibTrans2D1" presStyleIdx="4" presStyleCnt="9"/>
      <dgm:spPr/>
      <dgm:t>
        <a:bodyPr/>
        <a:lstStyle/>
        <a:p>
          <a:endParaRPr lang="en-GB"/>
        </a:p>
      </dgm:t>
    </dgm:pt>
    <dgm:pt modelId="{CF86DEBC-8F12-4C0E-9C1B-50B46DBE1F8F}" type="pres">
      <dgm:prSet presAssocID="{90D4A26B-B048-4A70-8C1A-1E7306D77CE3}" presName="node" presStyleLbl="node1" presStyleIdx="5" presStyleCnt="9" custScaleX="99974" custRadScaleRad="93986" custRadScaleInc="-65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4CABDB-2EB0-49AF-AA7D-B77426D37C61}" type="pres">
      <dgm:prSet presAssocID="{A97366D9-0F8A-4730-A462-0EC744F0F4DD}" presName="sibTrans" presStyleLbl="sibTrans2D1" presStyleIdx="5" presStyleCnt="9"/>
      <dgm:spPr/>
      <dgm:t>
        <a:bodyPr/>
        <a:lstStyle/>
        <a:p>
          <a:endParaRPr lang="en-GB"/>
        </a:p>
      </dgm:t>
    </dgm:pt>
    <dgm:pt modelId="{1763A7EA-E22A-45C5-8A58-09AF628D064C}" type="pres">
      <dgm:prSet presAssocID="{A97366D9-0F8A-4730-A462-0EC744F0F4DD}" presName="connectorText" presStyleLbl="sibTrans2D1" presStyleIdx="5" presStyleCnt="9"/>
      <dgm:spPr/>
      <dgm:t>
        <a:bodyPr/>
        <a:lstStyle/>
        <a:p>
          <a:endParaRPr lang="en-GB"/>
        </a:p>
      </dgm:t>
    </dgm:pt>
    <dgm:pt modelId="{49A8488E-DAB3-4785-AE18-3A733DE95618}" type="pres">
      <dgm:prSet presAssocID="{BB5CFA54-046D-4C8A-B058-FC3B84A9A843}" presName="node" presStyleLbl="node1" presStyleIdx="6" presStyleCnt="9" custRadScaleRad="96497" custRadScaleInc="-6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075177-0D8D-4941-989D-87DADB340378}" type="pres">
      <dgm:prSet presAssocID="{A2A51142-340C-4C54-9B5D-A4C25BB10C09}" presName="sibTrans" presStyleLbl="sibTrans2D1" presStyleIdx="6" presStyleCnt="9"/>
      <dgm:spPr/>
      <dgm:t>
        <a:bodyPr/>
        <a:lstStyle/>
        <a:p>
          <a:endParaRPr lang="en-GB"/>
        </a:p>
      </dgm:t>
    </dgm:pt>
    <dgm:pt modelId="{DDFD8E7D-FC67-4C1E-8CA1-879A9BE69951}" type="pres">
      <dgm:prSet presAssocID="{A2A51142-340C-4C54-9B5D-A4C25BB10C09}" presName="connectorText" presStyleLbl="sibTrans2D1" presStyleIdx="6" presStyleCnt="9"/>
      <dgm:spPr/>
      <dgm:t>
        <a:bodyPr/>
        <a:lstStyle/>
        <a:p>
          <a:endParaRPr lang="en-GB"/>
        </a:p>
      </dgm:t>
    </dgm:pt>
    <dgm:pt modelId="{1A1CA9BA-29E7-4304-9C2D-8F4D0DBD438C}" type="pres">
      <dgm:prSet presAssocID="{32A50124-8119-4018-B74B-5852E4B104B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8AE8FC-6BEF-453C-AF21-DC402FA86760}" type="pres">
      <dgm:prSet presAssocID="{F1C38C75-9D2F-4B45-9A11-F4F5D281CD44}" presName="sibTrans" presStyleLbl="sibTrans2D1" presStyleIdx="7" presStyleCnt="9"/>
      <dgm:spPr/>
      <dgm:t>
        <a:bodyPr/>
        <a:lstStyle/>
        <a:p>
          <a:endParaRPr lang="en-GB"/>
        </a:p>
      </dgm:t>
    </dgm:pt>
    <dgm:pt modelId="{B65C84A8-E6F2-4B23-AD7A-8A07D5857160}" type="pres">
      <dgm:prSet presAssocID="{F1C38C75-9D2F-4B45-9A11-F4F5D281CD44}" presName="connectorText" presStyleLbl="sibTrans2D1" presStyleIdx="7" presStyleCnt="9"/>
      <dgm:spPr/>
      <dgm:t>
        <a:bodyPr/>
        <a:lstStyle/>
        <a:p>
          <a:endParaRPr lang="en-GB"/>
        </a:p>
      </dgm:t>
    </dgm:pt>
    <dgm:pt modelId="{443DACE6-A068-4EC4-B980-DF46E65A3742}" type="pres">
      <dgm:prSet presAssocID="{923AA3CF-3187-4F3F-8576-8DA5090B1859}" presName="node" presStyleLbl="node1" presStyleIdx="8" presStyleCnt="9" custRadScaleRad="100877" custRadScaleInc="-29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4648B1-6BE9-415A-98AE-518D6D015480}" type="pres">
      <dgm:prSet presAssocID="{D1EF1DE6-948E-41B4-B0C0-C9ADEB5350F4}" presName="sibTrans" presStyleLbl="sibTrans2D1" presStyleIdx="8" presStyleCnt="9"/>
      <dgm:spPr/>
      <dgm:t>
        <a:bodyPr/>
        <a:lstStyle/>
        <a:p>
          <a:endParaRPr lang="en-GB"/>
        </a:p>
      </dgm:t>
    </dgm:pt>
    <dgm:pt modelId="{E0601050-1D9C-4141-82B2-3FE2909805A5}" type="pres">
      <dgm:prSet presAssocID="{D1EF1DE6-948E-41B4-B0C0-C9ADEB5350F4}" presName="connectorText" presStyleLbl="sibTrans2D1" presStyleIdx="8" presStyleCnt="9"/>
      <dgm:spPr/>
      <dgm:t>
        <a:bodyPr/>
        <a:lstStyle/>
        <a:p>
          <a:endParaRPr lang="en-GB"/>
        </a:p>
      </dgm:t>
    </dgm:pt>
  </dgm:ptLst>
  <dgm:cxnLst>
    <dgm:cxn modelId="{B1451655-D66D-4A3F-817B-BC63B96BF765}" type="presOf" srcId="{56DAAD9B-0CE5-4D98-8E4D-2DC9A80613BB}" destId="{4CDDFB62-38BD-467B-893B-B02174AADE1F}" srcOrd="1" destOrd="0" presId="urn:microsoft.com/office/officeart/2005/8/layout/cycle2"/>
    <dgm:cxn modelId="{7C01E3A1-FE46-4E01-A0EE-99E09D5E9033}" type="presOf" srcId="{A97366D9-0F8A-4730-A462-0EC744F0F4DD}" destId="{1763A7EA-E22A-45C5-8A58-09AF628D064C}" srcOrd="1" destOrd="0" presId="urn:microsoft.com/office/officeart/2005/8/layout/cycle2"/>
    <dgm:cxn modelId="{6492A796-CCB6-4DB4-BE40-73895BEB83A4}" type="presOf" srcId="{BB5CFA54-046D-4C8A-B058-FC3B84A9A843}" destId="{49A8488E-DAB3-4785-AE18-3A733DE95618}" srcOrd="0" destOrd="0" presId="urn:microsoft.com/office/officeart/2005/8/layout/cycle2"/>
    <dgm:cxn modelId="{D5510C20-FEBC-4502-84C2-3EFB5801AC8B}" srcId="{0D4731CA-715A-4581-B537-45C3E218F5BB}" destId="{32A50124-8119-4018-B74B-5852E4B104BB}" srcOrd="7" destOrd="0" parTransId="{6A6D0A1B-6459-4111-8C6C-469F3CA5C414}" sibTransId="{F1C38C75-9D2F-4B45-9A11-F4F5D281CD44}"/>
    <dgm:cxn modelId="{60EA8AA1-E488-4D46-AFC2-DA47873ED958}" srcId="{0D4731CA-715A-4581-B537-45C3E218F5BB}" destId="{D927C0FB-AFC4-4C39-A3DA-56C9D61EC7BE}" srcOrd="2" destOrd="0" parTransId="{795FD498-AA43-45F0-968D-7464B64EA830}" sibTransId="{8EC6C627-6B5B-468E-A613-F8129383984B}"/>
    <dgm:cxn modelId="{E79903E3-7376-4591-8CA5-6BFEE623DEF1}" type="presOf" srcId="{ABF30187-B732-4AD2-9481-26B804367A22}" destId="{70B6AE5E-CF66-4864-9FC1-9F33C4D69111}" srcOrd="0" destOrd="0" presId="urn:microsoft.com/office/officeart/2005/8/layout/cycle2"/>
    <dgm:cxn modelId="{EDC18ACB-5273-4C1A-83AA-36B0A4B2B171}" type="presOf" srcId="{56DAAD9B-0CE5-4D98-8E4D-2DC9A80613BB}" destId="{C27CF2AE-D0AE-4635-9EBD-A79E26DDAD99}" srcOrd="0" destOrd="0" presId="urn:microsoft.com/office/officeart/2005/8/layout/cycle2"/>
    <dgm:cxn modelId="{124B87FD-B8CA-4C00-AD0A-7572783D2ACD}" srcId="{0D4731CA-715A-4581-B537-45C3E218F5BB}" destId="{BB5CFA54-046D-4C8A-B058-FC3B84A9A843}" srcOrd="6" destOrd="0" parTransId="{7323480E-D3B7-4B03-8799-03DD82304FD8}" sibTransId="{A2A51142-340C-4C54-9B5D-A4C25BB10C09}"/>
    <dgm:cxn modelId="{E9071279-6A30-406A-9626-670EFA32A863}" srcId="{0D4731CA-715A-4581-B537-45C3E218F5BB}" destId="{08FAB70D-A68A-47DC-8304-6FCF7C559092}" srcOrd="4" destOrd="0" parTransId="{DBB27C72-8713-43E6-BC8B-855FD0C22278}" sibTransId="{F3DA5D7C-5E5F-4801-919F-47E161568EEB}"/>
    <dgm:cxn modelId="{9BD330BE-B85F-4193-8186-DBE598227002}" type="presOf" srcId="{2D92D72A-42D2-47DF-B80B-A9F1F8827966}" destId="{1DEA58F6-F41E-4671-B8B9-B5B693ABB899}" srcOrd="1" destOrd="0" presId="urn:microsoft.com/office/officeart/2005/8/layout/cycle2"/>
    <dgm:cxn modelId="{88143984-717C-42B6-A9CA-6CE97A424862}" type="presOf" srcId="{274AC7C0-3357-46C4-B414-111EC2EAC9C6}" destId="{A4502068-B6CE-43A4-83C3-331519DBE5BA}" srcOrd="0" destOrd="0" presId="urn:microsoft.com/office/officeart/2005/8/layout/cycle2"/>
    <dgm:cxn modelId="{34C521B6-02A8-4F6B-90E7-E58BD7C870F2}" srcId="{0D4731CA-715A-4581-B537-45C3E218F5BB}" destId="{923AA3CF-3187-4F3F-8576-8DA5090B1859}" srcOrd="8" destOrd="0" parTransId="{486C5C7B-BDC4-43F4-977C-2156C882E112}" sibTransId="{D1EF1DE6-948E-41B4-B0C0-C9ADEB5350F4}"/>
    <dgm:cxn modelId="{F1EA929C-41EE-4E0A-BFC4-10FEFD924A4D}" type="presOf" srcId="{D927C0FB-AFC4-4C39-A3DA-56C9D61EC7BE}" destId="{7AB99F36-88F2-4E13-80E8-2D567D7197A8}" srcOrd="0" destOrd="0" presId="urn:microsoft.com/office/officeart/2005/8/layout/cycle2"/>
    <dgm:cxn modelId="{0E46D6F2-46CC-40C5-86FE-CC7877B56C0B}" type="presOf" srcId="{F1C38C75-9D2F-4B45-9A11-F4F5D281CD44}" destId="{2D8AE8FC-6BEF-453C-AF21-DC402FA86760}" srcOrd="0" destOrd="0" presId="urn:microsoft.com/office/officeart/2005/8/layout/cycle2"/>
    <dgm:cxn modelId="{1D777A82-FA01-44C5-A534-94C0A587EB3D}" type="presOf" srcId="{32A50124-8119-4018-B74B-5852E4B104BB}" destId="{1A1CA9BA-29E7-4304-9C2D-8F4D0DBD438C}" srcOrd="0" destOrd="0" presId="urn:microsoft.com/office/officeart/2005/8/layout/cycle2"/>
    <dgm:cxn modelId="{5EC18B5E-66B2-4C23-9960-A7841C79BB62}" srcId="{0D4731CA-715A-4581-B537-45C3E218F5BB}" destId="{059B6E6D-3F8B-4EA1-BA93-A977BFEDA1C0}" srcOrd="3" destOrd="0" parTransId="{0672EC3B-0EB3-46C7-928B-38581DE54FC1}" sibTransId="{2D92D72A-42D2-47DF-B80B-A9F1F8827966}"/>
    <dgm:cxn modelId="{BB9F2F25-E7A4-445C-9A09-A36677485602}" type="presOf" srcId="{0AC687C9-3F6A-4BD0-B003-894A12C72D7F}" destId="{26850F7E-A544-43A9-82EF-524242942967}" srcOrd="0" destOrd="0" presId="urn:microsoft.com/office/officeart/2005/8/layout/cycle2"/>
    <dgm:cxn modelId="{034BB8AC-659C-4B0D-BEC0-F91F3251D0BE}" type="presOf" srcId="{D1EF1DE6-948E-41B4-B0C0-C9ADEB5350F4}" destId="{E0601050-1D9C-4141-82B2-3FE2909805A5}" srcOrd="1" destOrd="0" presId="urn:microsoft.com/office/officeart/2005/8/layout/cycle2"/>
    <dgm:cxn modelId="{314C91F4-4028-4377-BFF0-DD61544CB580}" type="presOf" srcId="{8EC6C627-6B5B-468E-A613-F8129383984B}" destId="{4F355176-1F13-4DFB-8F6A-6FAD82C05851}" srcOrd="0" destOrd="0" presId="urn:microsoft.com/office/officeart/2005/8/layout/cycle2"/>
    <dgm:cxn modelId="{5A236F15-829E-44F6-B5E9-2CD7C0EADFF3}" type="presOf" srcId="{90D4A26B-B048-4A70-8C1A-1E7306D77CE3}" destId="{CF86DEBC-8F12-4C0E-9C1B-50B46DBE1F8F}" srcOrd="0" destOrd="0" presId="urn:microsoft.com/office/officeart/2005/8/layout/cycle2"/>
    <dgm:cxn modelId="{6088C6F6-B2DE-46A9-8B0C-9E47D7B9BFA5}" type="presOf" srcId="{A2A51142-340C-4C54-9B5D-A4C25BB10C09}" destId="{DDFD8E7D-FC67-4C1E-8CA1-879A9BE69951}" srcOrd="1" destOrd="0" presId="urn:microsoft.com/office/officeart/2005/8/layout/cycle2"/>
    <dgm:cxn modelId="{837414B5-D3C9-4A91-9E54-E1D2C9391103}" type="presOf" srcId="{0D4731CA-715A-4581-B537-45C3E218F5BB}" destId="{ED0C4096-EE4C-4CCE-8F2D-1E9DE2A71313}" srcOrd="0" destOrd="0" presId="urn:microsoft.com/office/officeart/2005/8/layout/cycle2"/>
    <dgm:cxn modelId="{F4913A02-C9B0-48F7-9CA1-33968CF00F77}" type="presOf" srcId="{F3DA5D7C-5E5F-4801-919F-47E161568EEB}" destId="{C6F63445-AB4C-426D-9FC3-042B9A22E681}" srcOrd="1" destOrd="0" presId="urn:microsoft.com/office/officeart/2005/8/layout/cycle2"/>
    <dgm:cxn modelId="{498B198C-1AF0-4132-91C0-4E273F478A92}" type="presOf" srcId="{F3DA5D7C-5E5F-4801-919F-47E161568EEB}" destId="{C991AC3D-8088-4973-99FC-14C6B0151A52}" srcOrd="0" destOrd="0" presId="urn:microsoft.com/office/officeart/2005/8/layout/cycle2"/>
    <dgm:cxn modelId="{33D44290-ACC6-43CD-9409-922C56FB2676}" srcId="{0D4731CA-715A-4581-B537-45C3E218F5BB}" destId="{ABF30187-B732-4AD2-9481-26B804367A22}" srcOrd="1" destOrd="0" parTransId="{895A7620-3495-49BF-B438-2EF4852B6D22}" sibTransId="{56DAAD9B-0CE5-4D98-8E4D-2DC9A80613BB}"/>
    <dgm:cxn modelId="{2B234320-2F91-4C30-9064-A0D772D65458}" srcId="{0D4731CA-715A-4581-B537-45C3E218F5BB}" destId="{90D4A26B-B048-4A70-8C1A-1E7306D77CE3}" srcOrd="5" destOrd="0" parTransId="{9D0E27F0-3CE6-4D9B-B1E5-2CC9422068C2}" sibTransId="{A97366D9-0F8A-4730-A462-0EC744F0F4DD}"/>
    <dgm:cxn modelId="{88D435B3-4A60-4456-BA1C-A24086F7ED27}" type="presOf" srcId="{A97366D9-0F8A-4730-A462-0EC744F0F4DD}" destId="{714CABDB-2EB0-49AF-AA7D-B77426D37C61}" srcOrd="0" destOrd="0" presId="urn:microsoft.com/office/officeart/2005/8/layout/cycle2"/>
    <dgm:cxn modelId="{FD18365D-45AB-4759-92A6-54DFEF0BADC4}" type="presOf" srcId="{0AC687C9-3F6A-4BD0-B003-894A12C72D7F}" destId="{6C017809-0BCC-4886-8CBC-1EA873C86A02}" srcOrd="1" destOrd="0" presId="urn:microsoft.com/office/officeart/2005/8/layout/cycle2"/>
    <dgm:cxn modelId="{5E06E738-1758-4704-ABAF-845B6C0AFDE5}" type="presOf" srcId="{8EC6C627-6B5B-468E-A613-F8129383984B}" destId="{A9CC007E-432B-4D82-9F16-EA6A8E8A1901}" srcOrd="1" destOrd="0" presId="urn:microsoft.com/office/officeart/2005/8/layout/cycle2"/>
    <dgm:cxn modelId="{E3C8B5E6-8D8C-4466-9D05-44DF763AEB5A}" type="presOf" srcId="{923AA3CF-3187-4F3F-8576-8DA5090B1859}" destId="{443DACE6-A068-4EC4-B980-DF46E65A3742}" srcOrd="0" destOrd="0" presId="urn:microsoft.com/office/officeart/2005/8/layout/cycle2"/>
    <dgm:cxn modelId="{7E801887-2FDB-4153-BD71-C2FC932C697C}" type="presOf" srcId="{F1C38C75-9D2F-4B45-9A11-F4F5D281CD44}" destId="{B65C84A8-E6F2-4B23-AD7A-8A07D5857160}" srcOrd="1" destOrd="0" presId="urn:microsoft.com/office/officeart/2005/8/layout/cycle2"/>
    <dgm:cxn modelId="{230F7913-E4F8-4183-A0C5-C45B715754A7}" type="presOf" srcId="{08FAB70D-A68A-47DC-8304-6FCF7C559092}" destId="{6F3A5C90-D6BA-445E-A262-DA8E8F60FC83}" srcOrd="0" destOrd="0" presId="urn:microsoft.com/office/officeart/2005/8/layout/cycle2"/>
    <dgm:cxn modelId="{A064EF0A-A94C-42FE-8332-0533433BA465}" srcId="{0D4731CA-715A-4581-B537-45C3E218F5BB}" destId="{274AC7C0-3357-46C4-B414-111EC2EAC9C6}" srcOrd="0" destOrd="0" parTransId="{EBF9D5F9-4E17-4B18-A906-B44ADA4C887B}" sibTransId="{0AC687C9-3F6A-4BD0-B003-894A12C72D7F}"/>
    <dgm:cxn modelId="{50526801-B119-479F-8AC7-E2B300EA3779}" type="presOf" srcId="{059B6E6D-3F8B-4EA1-BA93-A977BFEDA1C0}" destId="{280E24E5-35F6-427B-928A-95B060DEB967}" srcOrd="0" destOrd="0" presId="urn:microsoft.com/office/officeart/2005/8/layout/cycle2"/>
    <dgm:cxn modelId="{360CEE97-41D9-4DFC-AF36-C0815DA1192D}" type="presOf" srcId="{D1EF1DE6-948E-41B4-B0C0-C9ADEB5350F4}" destId="{9E4648B1-6BE9-415A-98AE-518D6D015480}" srcOrd="0" destOrd="0" presId="urn:microsoft.com/office/officeart/2005/8/layout/cycle2"/>
    <dgm:cxn modelId="{4448AB80-6765-42EA-B79B-6A11D35132ED}" type="presOf" srcId="{2D92D72A-42D2-47DF-B80B-A9F1F8827966}" destId="{F43B3B62-CB5F-4F4F-9D41-A2C33C3E4C81}" srcOrd="0" destOrd="0" presId="urn:microsoft.com/office/officeart/2005/8/layout/cycle2"/>
    <dgm:cxn modelId="{B18856FB-A08B-45DF-B640-6DDC071DF2E5}" type="presOf" srcId="{A2A51142-340C-4C54-9B5D-A4C25BB10C09}" destId="{8D075177-0D8D-4941-989D-87DADB340378}" srcOrd="0" destOrd="0" presId="urn:microsoft.com/office/officeart/2005/8/layout/cycle2"/>
    <dgm:cxn modelId="{586D61BD-A4BA-43F8-9331-ACF70D32BEB8}" type="presParOf" srcId="{ED0C4096-EE4C-4CCE-8F2D-1E9DE2A71313}" destId="{A4502068-B6CE-43A4-83C3-331519DBE5BA}" srcOrd="0" destOrd="0" presId="urn:microsoft.com/office/officeart/2005/8/layout/cycle2"/>
    <dgm:cxn modelId="{BA5BA13B-B97F-4FE0-9DCD-E3AFAC17B444}" type="presParOf" srcId="{ED0C4096-EE4C-4CCE-8F2D-1E9DE2A71313}" destId="{26850F7E-A544-43A9-82EF-524242942967}" srcOrd="1" destOrd="0" presId="urn:microsoft.com/office/officeart/2005/8/layout/cycle2"/>
    <dgm:cxn modelId="{0474B924-2BE1-44FE-911F-CA3AF75C19C1}" type="presParOf" srcId="{26850F7E-A544-43A9-82EF-524242942967}" destId="{6C017809-0BCC-4886-8CBC-1EA873C86A02}" srcOrd="0" destOrd="0" presId="urn:microsoft.com/office/officeart/2005/8/layout/cycle2"/>
    <dgm:cxn modelId="{97920AFB-D4CE-484F-A5D6-4D8521C5761E}" type="presParOf" srcId="{ED0C4096-EE4C-4CCE-8F2D-1E9DE2A71313}" destId="{70B6AE5E-CF66-4864-9FC1-9F33C4D69111}" srcOrd="2" destOrd="0" presId="urn:microsoft.com/office/officeart/2005/8/layout/cycle2"/>
    <dgm:cxn modelId="{65A647A8-F2D1-4112-99B0-7C9DF10E174C}" type="presParOf" srcId="{ED0C4096-EE4C-4CCE-8F2D-1E9DE2A71313}" destId="{C27CF2AE-D0AE-4635-9EBD-A79E26DDAD99}" srcOrd="3" destOrd="0" presId="urn:microsoft.com/office/officeart/2005/8/layout/cycle2"/>
    <dgm:cxn modelId="{28DB15DD-730F-4467-BE0C-F8DA04B1D40D}" type="presParOf" srcId="{C27CF2AE-D0AE-4635-9EBD-A79E26DDAD99}" destId="{4CDDFB62-38BD-467B-893B-B02174AADE1F}" srcOrd="0" destOrd="0" presId="urn:microsoft.com/office/officeart/2005/8/layout/cycle2"/>
    <dgm:cxn modelId="{0B2605B2-E773-4956-BD48-326CEA7EFE20}" type="presParOf" srcId="{ED0C4096-EE4C-4CCE-8F2D-1E9DE2A71313}" destId="{7AB99F36-88F2-4E13-80E8-2D567D7197A8}" srcOrd="4" destOrd="0" presId="urn:microsoft.com/office/officeart/2005/8/layout/cycle2"/>
    <dgm:cxn modelId="{593C1846-1F4E-4C25-8178-F578FF514EBF}" type="presParOf" srcId="{ED0C4096-EE4C-4CCE-8F2D-1E9DE2A71313}" destId="{4F355176-1F13-4DFB-8F6A-6FAD82C05851}" srcOrd="5" destOrd="0" presId="urn:microsoft.com/office/officeart/2005/8/layout/cycle2"/>
    <dgm:cxn modelId="{EB9FD7A2-7F25-44BB-950B-771FA58B97A8}" type="presParOf" srcId="{4F355176-1F13-4DFB-8F6A-6FAD82C05851}" destId="{A9CC007E-432B-4D82-9F16-EA6A8E8A1901}" srcOrd="0" destOrd="0" presId="urn:microsoft.com/office/officeart/2005/8/layout/cycle2"/>
    <dgm:cxn modelId="{99409316-4519-46F9-9197-7DCBB7CFEC62}" type="presParOf" srcId="{ED0C4096-EE4C-4CCE-8F2D-1E9DE2A71313}" destId="{280E24E5-35F6-427B-928A-95B060DEB967}" srcOrd="6" destOrd="0" presId="urn:microsoft.com/office/officeart/2005/8/layout/cycle2"/>
    <dgm:cxn modelId="{5D1695F2-B97E-4676-9513-B54F63932735}" type="presParOf" srcId="{ED0C4096-EE4C-4CCE-8F2D-1E9DE2A71313}" destId="{F43B3B62-CB5F-4F4F-9D41-A2C33C3E4C81}" srcOrd="7" destOrd="0" presId="urn:microsoft.com/office/officeart/2005/8/layout/cycle2"/>
    <dgm:cxn modelId="{3BE1ED2E-4F10-4648-B794-E6B75BACB785}" type="presParOf" srcId="{F43B3B62-CB5F-4F4F-9D41-A2C33C3E4C81}" destId="{1DEA58F6-F41E-4671-B8B9-B5B693ABB899}" srcOrd="0" destOrd="0" presId="urn:microsoft.com/office/officeart/2005/8/layout/cycle2"/>
    <dgm:cxn modelId="{96C8087D-7665-4515-92D9-B4170212D1B2}" type="presParOf" srcId="{ED0C4096-EE4C-4CCE-8F2D-1E9DE2A71313}" destId="{6F3A5C90-D6BA-445E-A262-DA8E8F60FC83}" srcOrd="8" destOrd="0" presId="urn:microsoft.com/office/officeart/2005/8/layout/cycle2"/>
    <dgm:cxn modelId="{7B698137-A646-4902-95DB-1B03BDD97C58}" type="presParOf" srcId="{ED0C4096-EE4C-4CCE-8F2D-1E9DE2A71313}" destId="{C991AC3D-8088-4973-99FC-14C6B0151A52}" srcOrd="9" destOrd="0" presId="urn:microsoft.com/office/officeart/2005/8/layout/cycle2"/>
    <dgm:cxn modelId="{E57CD74C-545F-4402-B782-2F6A3F424BB6}" type="presParOf" srcId="{C991AC3D-8088-4973-99FC-14C6B0151A52}" destId="{C6F63445-AB4C-426D-9FC3-042B9A22E681}" srcOrd="0" destOrd="0" presId="urn:microsoft.com/office/officeart/2005/8/layout/cycle2"/>
    <dgm:cxn modelId="{45BA3BF5-4618-438C-8E89-23C29FD40F83}" type="presParOf" srcId="{ED0C4096-EE4C-4CCE-8F2D-1E9DE2A71313}" destId="{CF86DEBC-8F12-4C0E-9C1B-50B46DBE1F8F}" srcOrd="10" destOrd="0" presId="urn:microsoft.com/office/officeart/2005/8/layout/cycle2"/>
    <dgm:cxn modelId="{AD0E2275-BBBA-4BAB-936F-964C7D3288FE}" type="presParOf" srcId="{ED0C4096-EE4C-4CCE-8F2D-1E9DE2A71313}" destId="{714CABDB-2EB0-49AF-AA7D-B77426D37C61}" srcOrd="11" destOrd="0" presId="urn:microsoft.com/office/officeart/2005/8/layout/cycle2"/>
    <dgm:cxn modelId="{E0FC40D7-9998-4AE1-B196-99D7DD51A50E}" type="presParOf" srcId="{714CABDB-2EB0-49AF-AA7D-B77426D37C61}" destId="{1763A7EA-E22A-45C5-8A58-09AF628D064C}" srcOrd="0" destOrd="0" presId="urn:microsoft.com/office/officeart/2005/8/layout/cycle2"/>
    <dgm:cxn modelId="{B2F8ADBF-D4B1-46AB-B642-05878212E8DC}" type="presParOf" srcId="{ED0C4096-EE4C-4CCE-8F2D-1E9DE2A71313}" destId="{49A8488E-DAB3-4785-AE18-3A733DE95618}" srcOrd="12" destOrd="0" presId="urn:microsoft.com/office/officeart/2005/8/layout/cycle2"/>
    <dgm:cxn modelId="{4FEB49B0-4498-4263-B288-3006062AC1FF}" type="presParOf" srcId="{ED0C4096-EE4C-4CCE-8F2D-1E9DE2A71313}" destId="{8D075177-0D8D-4941-989D-87DADB340378}" srcOrd="13" destOrd="0" presId="urn:microsoft.com/office/officeart/2005/8/layout/cycle2"/>
    <dgm:cxn modelId="{80EC684D-86B4-4CFB-9420-EA2550787667}" type="presParOf" srcId="{8D075177-0D8D-4941-989D-87DADB340378}" destId="{DDFD8E7D-FC67-4C1E-8CA1-879A9BE69951}" srcOrd="0" destOrd="0" presId="urn:microsoft.com/office/officeart/2005/8/layout/cycle2"/>
    <dgm:cxn modelId="{F07A6D31-0254-43FA-AF42-4F42C77C64CF}" type="presParOf" srcId="{ED0C4096-EE4C-4CCE-8F2D-1E9DE2A71313}" destId="{1A1CA9BA-29E7-4304-9C2D-8F4D0DBD438C}" srcOrd="14" destOrd="0" presId="urn:microsoft.com/office/officeart/2005/8/layout/cycle2"/>
    <dgm:cxn modelId="{2C2D0974-8181-462B-AA82-6480F5603CF4}" type="presParOf" srcId="{ED0C4096-EE4C-4CCE-8F2D-1E9DE2A71313}" destId="{2D8AE8FC-6BEF-453C-AF21-DC402FA86760}" srcOrd="15" destOrd="0" presId="urn:microsoft.com/office/officeart/2005/8/layout/cycle2"/>
    <dgm:cxn modelId="{EE2ADDF2-209B-4DA6-B249-F7EE1A03113E}" type="presParOf" srcId="{2D8AE8FC-6BEF-453C-AF21-DC402FA86760}" destId="{B65C84A8-E6F2-4B23-AD7A-8A07D5857160}" srcOrd="0" destOrd="0" presId="urn:microsoft.com/office/officeart/2005/8/layout/cycle2"/>
    <dgm:cxn modelId="{05FA20C9-FB62-44BD-A27B-0B32A2119604}" type="presParOf" srcId="{ED0C4096-EE4C-4CCE-8F2D-1E9DE2A71313}" destId="{443DACE6-A068-4EC4-B980-DF46E65A3742}" srcOrd="16" destOrd="0" presId="urn:microsoft.com/office/officeart/2005/8/layout/cycle2"/>
    <dgm:cxn modelId="{900B4BBE-050E-4447-ADD3-E062291C2CA3}" type="presParOf" srcId="{ED0C4096-EE4C-4CCE-8F2D-1E9DE2A71313}" destId="{9E4648B1-6BE9-415A-98AE-518D6D015480}" srcOrd="17" destOrd="0" presId="urn:microsoft.com/office/officeart/2005/8/layout/cycle2"/>
    <dgm:cxn modelId="{F30D826E-47FE-4DA9-B117-538B3F240898}" type="presParOf" srcId="{9E4648B1-6BE9-415A-98AE-518D6D015480}" destId="{E0601050-1D9C-4141-82B2-3FE2909805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02068-B6CE-43A4-83C3-331519DBE5BA}">
      <dsp:nvSpPr>
        <dsp:cNvPr id="0" name=""/>
        <dsp:cNvSpPr/>
      </dsp:nvSpPr>
      <dsp:spPr>
        <a:xfrm>
          <a:off x="5146199" y="12"/>
          <a:ext cx="1032728" cy="1032728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 Receiving Lead</a:t>
          </a:r>
        </a:p>
      </dsp:txBody>
      <dsp:txXfrm>
        <a:off x="5297439" y="151252"/>
        <a:ext cx="730248" cy="730248"/>
      </dsp:txXfrm>
    </dsp:sp>
    <dsp:sp modelId="{26850F7E-A544-43A9-82EF-524242942967}">
      <dsp:nvSpPr>
        <dsp:cNvPr id="0" name=""/>
        <dsp:cNvSpPr/>
      </dsp:nvSpPr>
      <dsp:spPr>
        <a:xfrm rot="1149032">
          <a:off x="6276949" y="592459"/>
          <a:ext cx="269693" cy="3485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279188" y="648897"/>
        <a:ext cx="188785" cy="209127"/>
      </dsp:txXfrm>
    </dsp:sp>
    <dsp:sp modelId="{70B6AE5E-CF66-4864-9FC1-9F33C4D69111}">
      <dsp:nvSpPr>
        <dsp:cNvPr id="0" name=""/>
        <dsp:cNvSpPr/>
      </dsp:nvSpPr>
      <dsp:spPr>
        <a:xfrm>
          <a:off x="6602472" y="505731"/>
          <a:ext cx="1032728" cy="1032728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2. Analysing &amp; Qualifying</a:t>
          </a:r>
        </a:p>
      </dsp:txBody>
      <dsp:txXfrm>
        <a:off x="6753712" y="656971"/>
        <a:ext cx="730248" cy="730248"/>
      </dsp:txXfrm>
    </dsp:sp>
    <dsp:sp modelId="{C27CF2AE-D0AE-4635-9EBD-A79E26DDAD99}">
      <dsp:nvSpPr>
        <dsp:cNvPr id="0" name=""/>
        <dsp:cNvSpPr/>
      </dsp:nvSpPr>
      <dsp:spPr>
        <a:xfrm rot="3687024">
          <a:off x="7347139" y="1569178"/>
          <a:ext cx="294888" cy="3485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370232" y="1600033"/>
        <a:ext cx="206422" cy="209127"/>
      </dsp:txXfrm>
    </dsp:sp>
    <dsp:sp modelId="{7AB99F36-88F2-4E13-80E8-2D567D7197A8}">
      <dsp:nvSpPr>
        <dsp:cNvPr id="0" name=""/>
        <dsp:cNvSpPr/>
      </dsp:nvSpPr>
      <dsp:spPr>
        <a:xfrm>
          <a:off x="7361944" y="1901621"/>
          <a:ext cx="1032728" cy="1032728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3. Response</a:t>
          </a:r>
        </a:p>
      </dsp:txBody>
      <dsp:txXfrm>
        <a:off x="7513184" y="2052861"/>
        <a:ext cx="730248" cy="730248"/>
      </dsp:txXfrm>
    </dsp:sp>
    <dsp:sp modelId="{4F355176-1F13-4DFB-8F6A-6FAD82C05851}">
      <dsp:nvSpPr>
        <dsp:cNvPr id="0" name=""/>
        <dsp:cNvSpPr/>
      </dsp:nvSpPr>
      <dsp:spPr>
        <a:xfrm rot="5821879">
          <a:off x="7681414" y="2977633"/>
          <a:ext cx="218432" cy="3485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7718190" y="3014823"/>
        <a:ext cx="152902" cy="209127"/>
      </dsp:txXfrm>
    </dsp:sp>
    <dsp:sp modelId="{280E24E5-35F6-427B-928A-95B060DEB967}">
      <dsp:nvSpPr>
        <dsp:cNvPr id="0" name=""/>
        <dsp:cNvSpPr/>
      </dsp:nvSpPr>
      <dsp:spPr>
        <a:xfrm>
          <a:off x="7185075" y="3335621"/>
          <a:ext cx="1032728" cy="1032728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4. Virtual Proof</a:t>
          </a:r>
        </a:p>
      </dsp:txBody>
      <dsp:txXfrm>
        <a:off x="7336315" y="3486861"/>
        <a:ext cx="730248" cy="730248"/>
      </dsp:txXfrm>
    </dsp:sp>
    <dsp:sp modelId="{F43B3B62-CB5F-4F4F-9D41-A2C33C3E4C81}">
      <dsp:nvSpPr>
        <dsp:cNvPr id="0" name=""/>
        <dsp:cNvSpPr/>
      </dsp:nvSpPr>
      <dsp:spPr>
        <a:xfrm rot="8480056">
          <a:off x="7022709" y="4186550"/>
          <a:ext cx="258512" cy="3485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7091763" y="4232032"/>
        <a:ext cx="180958" cy="209127"/>
      </dsp:txXfrm>
    </dsp:sp>
    <dsp:sp modelId="{6F3A5C90-D6BA-445E-A262-DA8E8F60FC83}">
      <dsp:nvSpPr>
        <dsp:cNvPr id="0" name=""/>
        <dsp:cNvSpPr/>
      </dsp:nvSpPr>
      <dsp:spPr>
        <a:xfrm>
          <a:off x="5997872" y="4285584"/>
          <a:ext cx="1032728" cy="1032728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5. Dummies</a:t>
          </a:r>
        </a:p>
      </dsp:txBody>
      <dsp:txXfrm>
        <a:off x="6149112" y="4436824"/>
        <a:ext cx="730248" cy="730248"/>
      </dsp:txXfrm>
    </dsp:sp>
    <dsp:sp modelId="{C991AC3D-8088-4973-99FC-14C6B0151A52}">
      <dsp:nvSpPr>
        <dsp:cNvPr id="0" name=""/>
        <dsp:cNvSpPr/>
      </dsp:nvSpPr>
      <dsp:spPr>
        <a:xfrm rot="10799901">
          <a:off x="5633096" y="4627697"/>
          <a:ext cx="257774" cy="3485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5710428" y="4697405"/>
        <a:ext cx="180442" cy="209127"/>
      </dsp:txXfrm>
    </dsp:sp>
    <dsp:sp modelId="{CF86DEBC-8F12-4C0E-9C1B-50B46DBE1F8F}">
      <dsp:nvSpPr>
        <dsp:cNvPr id="0" name=""/>
        <dsp:cNvSpPr/>
      </dsp:nvSpPr>
      <dsp:spPr>
        <a:xfrm>
          <a:off x="4479044" y="4285628"/>
          <a:ext cx="1032459" cy="1032728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6. Negotiation</a:t>
          </a:r>
        </a:p>
      </dsp:txBody>
      <dsp:txXfrm>
        <a:off x="4630244" y="4436868"/>
        <a:ext cx="730059" cy="730248"/>
      </dsp:txXfrm>
    </dsp:sp>
    <dsp:sp modelId="{714CABDB-2EB0-49AF-AA7D-B77426D37C61}">
      <dsp:nvSpPr>
        <dsp:cNvPr id="0" name=""/>
        <dsp:cNvSpPr/>
      </dsp:nvSpPr>
      <dsp:spPr>
        <a:xfrm rot="13000581">
          <a:off x="4288502" y="4189693"/>
          <a:ext cx="237214" cy="3485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4352622" y="4280655"/>
        <a:ext cx="166050" cy="209127"/>
      </dsp:txXfrm>
    </dsp:sp>
    <dsp:sp modelId="{49A8488E-DAB3-4785-AE18-3A733DE95618}">
      <dsp:nvSpPr>
        <dsp:cNvPr id="0" name=""/>
        <dsp:cNvSpPr/>
      </dsp:nvSpPr>
      <dsp:spPr>
        <a:xfrm>
          <a:off x="3291743" y="3401503"/>
          <a:ext cx="1032728" cy="1032728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7. Order</a:t>
          </a:r>
        </a:p>
      </dsp:txBody>
      <dsp:txXfrm>
        <a:off x="3442983" y="3552743"/>
        <a:ext cx="730248" cy="730248"/>
      </dsp:txXfrm>
    </dsp:sp>
    <dsp:sp modelId="{8D075177-0D8D-4941-989D-87DADB340378}">
      <dsp:nvSpPr>
        <dsp:cNvPr id="0" name=""/>
        <dsp:cNvSpPr/>
      </dsp:nvSpPr>
      <dsp:spPr>
        <a:xfrm rot="15400859">
          <a:off x="3487358" y="2988320"/>
          <a:ext cx="283890" cy="3485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3539752" y="3099467"/>
        <a:ext cx="198723" cy="209127"/>
      </dsp:txXfrm>
    </dsp:sp>
    <dsp:sp modelId="{1A1CA9BA-29E7-4304-9C2D-8F4D0DBD438C}">
      <dsp:nvSpPr>
        <dsp:cNvPr id="0" name=""/>
        <dsp:cNvSpPr/>
      </dsp:nvSpPr>
      <dsp:spPr>
        <a:xfrm>
          <a:off x="2930433" y="1875317"/>
          <a:ext cx="1032728" cy="1032728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8. </a:t>
          </a:r>
          <a:r>
            <a:rPr lang="en-GB" sz="1000" b="1" kern="1200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TrustPilot</a:t>
          </a:r>
          <a:r>
            <a:rPr lang="en-GB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Feedback</a:t>
          </a:r>
        </a:p>
      </dsp:txBody>
      <dsp:txXfrm>
        <a:off x="3081673" y="2026557"/>
        <a:ext cx="730248" cy="730248"/>
      </dsp:txXfrm>
    </dsp:sp>
    <dsp:sp modelId="{2D8AE8FC-6BEF-453C-AF21-DC402FA86760}">
      <dsp:nvSpPr>
        <dsp:cNvPr id="0" name=""/>
        <dsp:cNvSpPr/>
      </dsp:nvSpPr>
      <dsp:spPr>
        <a:xfrm rot="17940390">
          <a:off x="3682221" y="1552943"/>
          <a:ext cx="265986" cy="3485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702772" y="1657545"/>
        <a:ext cx="186190" cy="209127"/>
      </dsp:txXfrm>
    </dsp:sp>
    <dsp:sp modelId="{443DACE6-A068-4EC4-B980-DF46E65A3742}">
      <dsp:nvSpPr>
        <dsp:cNvPr id="0" name=""/>
        <dsp:cNvSpPr/>
      </dsp:nvSpPr>
      <dsp:spPr>
        <a:xfrm>
          <a:off x="3674569" y="533219"/>
          <a:ext cx="1032728" cy="1032728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9. Customer Follow Up</a:t>
          </a:r>
        </a:p>
      </dsp:txBody>
      <dsp:txXfrm>
        <a:off x="3825809" y="684459"/>
        <a:ext cx="730248" cy="730248"/>
      </dsp:txXfrm>
    </dsp:sp>
    <dsp:sp modelId="{9E4648B1-6BE9-415A-98AE-518D6D015480}">
      <dsp:nvSpPr>
        <dsp:cNvPr id="0" name=""/>
        <dsp:cNvSpPr/>
      </dsp:nvSpPr>
      <dsp:spPr>
        <a:xfrm rot="20404999">
          <a:off x="4778120" y="611428"/>
          <a:ext cx="282235" cy="3485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780652" y="695559"/>
        <a:ext cx="197565" cy="209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E2725-BB9A-4792-9A13-18A22A8AEA3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C911-D0CB-4738-A472-D14DE15BF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4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31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32FC-7652-4A4B-9264-6D0C5D92E13B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DB4F-7E1A-401D-B2DA-26BF1FC41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7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80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84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5EE088E-401F-4D55-9C0A-2821C6198805}"/>
              </a:ext>
            </a:extLst>
          </p:cNvPr>
          <p:cNvGrpSpPr/>
          <p:nvPr userDrawn="1"/>
        </p:nvGrpSpPr>
        <p:grpSpPr>
          <a:xfrm>
            <a:off x="0" y="6282993"/>
            <a:ext cx="12192000" cy="575007"/>
            <a:chOff x="0" y="6282993"/>
            <a:chExt cx="12192000" cy="575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D357FFB-98A8-49D5-BC6E-87D327A2637C}"/>
                </a:ext>
              </a:extLst>
            </p:cNvPr>
            <p:cNvSpPr/>
            <p:nvPr/>
          </p:nvSpPr>
          <p:spPr>
            <a:xfrm>
              <a:off x="0" y="6282994"/>
              <a:ext cx="12192000" cy="575006"/>
            </a:xfrm>
            <a:prstGeom prst="rect">
              <a:avLst/>
            </a:prstGeom>
            <a:solidFill>
              <a:srgbClr val="B50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1AD65D0-E478-4BC6-9D4B-CBAFB91E3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0060" y="6282993"/>
              <a:ext cx="2590311" cy="575007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D937DC8-4DF6-4C2A-B565-FC8DCCF60BC6}"/>
              </a:ext>
            </a:extLst>
          </p:cNvPr>
          <p:cNvCxnSpPr>
            <a:cxnSpLocks/>
          </p:cNvCxnSpPr>
          <p:nvPr userDrawn="1"/>
        </p:nvCxnSpPr>
        <p:spPr>
          <a:xfrm>
            <a:off x="0" y="1018073"/>
            <a:ext cx="3829050" cy="0"/>
          </a:xfrm>
          <a:prstGeom prst="line">
            <a:avLst/>
          </a:prstGeom>
          <a:ln w="9525">
            <a:gradFill flip="none" rotWithShape="1">
              <a:gsLst>
                <a:gs pos="24000">
                  <a:srgbClr val="B5023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EB8211D-0A06-489D-9A05-F70E916E6626}"/>
              </a:ext>
            </a:extLst>
          </p:cNvPr>
          <p:cNvSpPr/>
          <p:nvPr userDrawn="1"/>
        </p:nvSpPr>
        <p:spPr>
          <a:xfrm>
            <a:off x="391160" y="371073"/>
            <a:ext cx="6092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6022D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Flashbay Sales Academy |  </a:t>
            </a:r>
            <a:r>
              <a:rPr lang="en-GB" b="1" dirty="0">
                <a:solidFill>
                  <a:srgbClr val="A6022D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Sales Cycle</a:t>
            </a:r>
            <a:endParaRPr lang="en-GB" b="1" dirty="0">
              <a:solidFill>
                <a:srgbClr val="B50230"/>
              </a:solidFill>
              <a:latin typeface="HelveticaNeueLT Pro 95 Blk" panose="020B09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17E6E6A9-6ED9-4F68-BC58-C64812845B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685" y="415660"/>
            <a:ext cx="2170635" cy="4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5EE088E-401F-4D55-9C0A-2821C6198805}"/>
              </a:ext>
            </a:extLst>
          </p:cNvPr>
          <p:cNvGrpSpPr/>
          <p:nvPr userDrawn="1"/>
        </p:nvGrpSpPr>
        <p:grpSpPr>
          <a:xfrm>
            <a:off x="0" y="6282993"/>
            <a:ext cx="12192000" cy="575007"/>
            <a:chOff x="0" y="6282993"/>
            <a:chExt cx="12192000" cy="575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D357FFB-98A8-49D5-BC6E-87D327A2637C}"/>
                </a:ext>
              </a:extLst>
            </p:cNvPr>
            <p:cNvSpPr/>
            <p:nvPr/>
          </p:nvSpPr>
          <p:spPr>
            <a:xfrm>
              <a:off x="0" y="6282994"/>
              <a:ext cx="12192000" cy="575006"/>
            </a:xfrm>
            <a:prstGeom prst="rect">
              <a:avLst/>
            </a:prstGeom>
            <a:solidFill>
              <a:srgbClr val="B50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1AD65D0-E478-4BC6-9D4B-CBAFB91E3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0060" y="6282993"/>
              <a:ext cx="2590311" cy="575007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D937DC8-4DF6-4C2A-B565-FC8DCCF60BC6}"/>
              </a:ext>
            </a:extLst>
          </p:cNvPr>
          <p:cNvCxnSpPr>
            <a:cxnSpLocks/>
          </p:cNvCxnSpPr>
          <p:nvPr userDrawn="1"/>
        </p:nvCxnSpPr>
        <p:spPr>
          <a:xfrm>
            <a:off x="0" y="1018073"/>
            <a:ext cx="3829050" cy="0"/>
          </a:xfrm>
          <a:prstGeom prst="line">
            <a:avLst/>
          </a:prstGeom>
          <a:ln w="9525">
            <a:gradFill flip="none" rotWithShape="1">
              <a:gsLst>
                <a:gs pos="24000">
                  <a:srgbClr val="B5023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EB8211D-0A06-489D-9A05-F70E916E6626}"/>
              </a:ext>
            </a:extLst>
          </p:cNvPr>
          <p:cNvSpPr/>
          <p:nvPr userDrawn="1"/>
        </p:nvSpPr>
        <p:spPr>
          <a:xfrm>
            <a:off x="391160" y="371073"/>
            <a:ext cx="6092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Flashbay Sales Academy |</a:t>
            </a:r>
            <a:endParaRPr lang="en-GB" b="1" dirty="0">
              <a:solidFill>
                <a:srgbClr val="B50230"/>
              </a:solidFill>
              <a:latin typeface="HelveticaNeueLT Pro 95 Blk" panose="020B09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17E6E6A9-6ED9-4F68-BC58-C64812845B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685" y="415660"/>
            <a:ext cx="2170635" cy="4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1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sh-drives.com/" TargetMode="External"/><Relationship Id="rId2" Type="http://schemas.openxmlformats.org/officeDocument/2006/relationships/hyperlink" Target="http://www.flashbay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usb-business-cards.com/" TargetMode="External"/><Relationship Id="rId4" Type="http://schemas.openxmlformats.org/officeDocument/2006/relationships/hyperlink" Target="http://www.expressusbdrives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88C5BD-C4ED-4EE6-9EE6-FAA1F66D2827}"/>
              </a:ext>
            </a:extLst>
          </p:cNvPr>
          <p:cNvSpPr txBox="1"/>
          <p:nvPr/>
        </p:nvSpPr>
        <p:spPr>
          <a:xfrm>
            <a:off x="391160" y="1479318"/>
            <a:ext cx="4142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 Cycle</a:t>
            </a:r>
          </a:p>
          <a:p>
            <a:endParaRPr lang="en-GB" sz="3200" b="1" dirty="0">
              <a:solidFill>
                <a:srgbClr val="A602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6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63742B-E60B-420D-9CC0-E01089444E5F}"/>
              </a:ext>
            </a:extLst>
          </p:cNvPr>
          <p:cNvSpPr/>
          <p:nvPr/>
        </p:nvSpPr>
        <p:spPr>
          <a:xfrm>
            <a:off x="5092931" y="1424248"/>
            <a:ext cx="1041862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A35E02F-A383-464A-BF25-0F120F586B0D}"/>
              </a:ext>
            </a:extLst>
          </p:cNvPr>
          <p:cNvSpPr/>
          <p:nvPr/>
        </p:nvSpPr>
        <p:spPr>
          <a:xfrm>
            <a:off x="8290560" y="1424248"/>
            <a:ext cx="1041862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D5D0865-F9CE-4693-9DBA-7B432296C456}"/>
              </a:ext>
            </a:extLst>
          </p:cNvPr>
          <p:cNvSpPr/>
          <p:nvPr/>
        </p:nvSpPr>
        <p:spPr>
          <a:xfrm>
            <a:off x="345667" y="1138723"/>
            <a:ext cx="82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TrustPilot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Feedback 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B31937-8FFD-4808-85A8-3DDFCDAC8697}"/>
              </a:ext>
            </a:extLst>
          </p:cNvPr>
          <p:cNvSpPr/>
          <p:nvPr/>
        </p:nvSpPr>
        <p:spPr>
          <a:xfrm>
            <a:off x="345663" y="1979956"/>
            <a:ext cx="8029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 follow up once a customer has received the order to confirm they are 100% satisfied. </a:t>
            </a:r>
          </a:p>
          <a:p>
            <a:pPr lvl="0"/>
            <a:endParaRPr lang="en-GB" sz="1600" b="1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GB" sz="1600" b="1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(If not, contact Aftersales.)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76CAB62-8F47-41DD-952D-3AFF568EB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63" y="3213871"/>
            <a:ext cx="5926539" cy="301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Image result for 100% happy">
            <a:extLst>
              <a:ext uri="{FF2B5EF4-FFF2-40B4-BE49-F238E27FC236}">
                <a16:creationId xmlns:a16="http://schemas.microsoft.com/office/drawing/2014/main" xmlns="" id="{EFA58871-7564-4BF7-B6E9-775EE212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4199">
            <a:off x="8734386" y="1270080"/>
            <a:ext cx="3059216" cy="15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next event">
            <a:extLst>
              <a:ext uri="{FF2B5EF4-FFF2-40B4-BE49-F238E27FC236}">
                <a16:creationId xmlns:a16="http://schemas.microsoft.com/office/drawing/2014/main" xmlns="" id="{4605902C-284C-47DA-83F2-53B4EFDB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7043" y="3759729"/>
            <a:ext cx="2524957" cy="252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1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4E71FB-2342-4911-9D07-F0DF4ED9BA8A}"/>
              </a:ext>
            </a:extLst>
          </p:cNvPr>
          <p:cNvSpPr/>
          <p:nvPr/>
        </p:nvSpPr>
        <p:spPr>
          <a:xfrm>
            <a:off x="345667" y="1131039"/>
            <a:ext cx="82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C.3.10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Follow Up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A91335-3CAF-4B8D-BC06-49801F037451}"/>
              </a:ext>
            </a:extLst>
          </p:cNvPr>
          <p:cNvSpPr/>
          <p:nvPr/>
        </p:nvSpPr>
        <p:spPr>
          <a:xfrm>
            <a:off x="414823" y="1830178"/>
            <a:ext cx="6139657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our customers should hear from their Sales Account Manager a minimum of every </a:t>
            </a: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180 days</a:t>
            </a:r>
            <a:r>
              <a:rPr lang="en-GB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These calls should be around the same time of year as the previous order and then six months after that.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Marketing team sends out automatic follow-ups called Friendly Reminders.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Marketing team also sends quarterly Marketing emails to all leads and customers the same day. </a:t>
            </a: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2" descr="C:\Users\therese\Desktop\Follow-up.jpg">
            <a:extLst>
              <a:ext uri="{FF2B5EF4-FFF2-40B4-BE49-F238E27FC236}">
                <a16:creationId xmlns:a16="http://schemas.microsoft.com/office/drawing/2014/main" xmlns="" id="{5A1580A9-0F26-439C-A7E6-D389CF80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8526" y="3055726"/>
            <a:ext cx="2843154" cy="29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B7B5F9AB-A53A-4A2F-BB97-202F8BA93D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944" y="1368079"/>
            <a:ext cx="6523248" cy="39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6DF6795-A5C1-4719-AD9A-597D6385E858}"/>
              </a:ext>
            </a:extLst>
          </p:cNvPr>
          <p:cNvSpPr/>
          <p:nvPr/>
        </p:nvSpPr>
        <p:spPr>
          <a:xfrm>
            <a:off x="345667" y="1180391"/>
            <a:ext cx="8263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 Cycle</a:t>
            </a:r>
            <a:r>
              <a:rPr lang="en-GB" sz="3200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3200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2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0A13BAB0-E5B6-40B0-AFE0-F850B6107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453301"/>
              </p:ext>
            </p:extLst>
          </p:nvPr>
        </p:nvGraphicFramePr>
        <p:xfrm>
          <a:off x="900180" y="530197"/>
          <a:ext cx="11355854" cy="543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83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27484F-F821-4C5B-B9E5-C3AFB90E6647}"/>
              </a:ext>
            </a:extLst>
          </p:cNvPr>
          <p:cNvSpPr/>
          <p:nvPr/>
        </p:nvSpPr>
        <p:spPr>
          <a:xfrm>
            <a:off x="345667" y="1138723"/>
            <a:ext cx="8263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Receiving a Lead</a:t>
            </a:r>
            <a:r>
              <a:rPr lang="en-GB" sz="3200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3200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2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B80FAE-4799-4E68-82E3-0A12B8AD0F72}"/>
              </a:ext>
            </a:extLst>
          </p:cNvPr>
          <p:cNvSpPr/>
          <p:nvPr/>
        </p:nvSpPr>
        <p:spPr>
          <a:xfrm>
            <a:off x="345664" y="1808880"/>
            <a:ext cx="61012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600" dirty="0">
              <a:solidFill>
                <a:srgbClr val="828187"/>
              </a:solidFill>
              <a:latin typeface="HelveticaNeueLT Pro 55 Roman" pitchFamily="34" charset="0"/>
              <a:cs typeface="Arial" panose="020B0604020202020204" pitchFamily="34" charset="0"/>
            </a:endParaRPr>
          </a:p>
          <a:p>
            <a:pPr lvl="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  <a:r>
              <a:rPr lang="en-GB" sz="1600" b="1" dirty="0">
                <a:solidFill>
                  <a:srgbClr val="B50230"/>
                </a:solidFill>
                <a:latin typeface="HelveticaNeueLT Pro 55 Roman" pitchFamily="34" charset="0"/>
                <a:cs typeface="Arial" panose="020B0604020202020204" pitchFamily="34" charset="0"/>
              </a:rPr>
              <a:t> </a:t>
            </a:r>
            <a:endParaRPr lang="en-GB" sz="1600" dirty="0">
              <a:solidFill>
                <a:srgbClr val="828187"/>
              </a:solidFill>
              <a:latin typeface="HelveticaNeueLT Pro 55 Roman" pitchFamily="34" charset="0"/>
              <a:cs typeface="Arial" panose="020B0604020202020204" pitchFamily="34" charset="0"/>
            </a:endParaRPr>
          </a:p>
          <a:p>
            <a:pPr lvl="0"/>
            <a:r>
              <a:rPr lang="nb-NO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www.flashbay.com</a:t>
            </a:r>
            <a:endParaRPr lang="nb-NO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nb-NO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www.flash-drives.com</a:t>
            </a:r>
            <a:endParaRPr lang="nb-NO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nb-NO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www.expressusbdrives.com</a:t>
            </a:r>
            <a:endParaRPr lang="nb-NO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nb-NO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www.usb-business-cards.com</a:t>
            </a:r>
            <a:endParaRPr lang="nb-NO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sz="1600" dirty="0">
              <a:solidFill>
                <a:srgbClr val="828187"/>
              </a:solidFill>
              <a:latin typeface="HelveticaNeueLT Pro 55 Roman" pitchFamily="34" charset="0"/>
              <a:cs typeface="Arial" panose="020B0604020202020204" pitchFamily="34" charset="0"/>
            </a:endParaRPr>
          </a:p>
          <a:p>
            <a:pPr lvl="0"/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 </a:t>
            </a:r>
          </a:p>
          <a:p>
            <a:pPr lvl="0"/>
            <a:endParaRPr lang="en-GB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lead is received from one or more of these sites, </a:t>
            </a:r>
          </a:p>
          <a:p>
            <a:pPr lvl="0" algn="ctr"/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means the customers is shopping around</a:t>
            </a:r>
            <a:r>
              <a:rPr lang="en-GB" b="1" dirty="0">
                <a:solidFill>
                  <a:srgbClr val="A602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GB" sz="1600" b="1" dirty="0">
              <a:solidFill>
                <a:srgbClr val="B50230"/>
              </a:solidFill>
              <a:latin typeface="HelveticaNeueLT Pro 55 Roman" pitchFamily="34" charset="0"/>
              <a:cs typeface="Arial" panose="020B0604020202020204" pitchFamily="34" charset="0"/>
            </a:endParaRPr>
          </a:p>
          <a:p>
            <a:pPr lvl="0"/>
            <a:endParaRPr lang="en-GB" sz="1600" b="1" dirty="0">
              <a:solidFill>
                <a:srgbClr val="B50230"/>
              </a:solidFill>
              <a:latin typeface="HelveticaNeueLT Pro 55 Roman" pitchFamily="34" charset="0"/>
              <a:cs typeface="Arial" panose="020B0604020202020204" pitchFamily="34" charset="0"/>
            </a:endParaRPr>
          </a:p>
          <a:p>
            <a:pPr lvl="0"/>
            <a:endParaRPr lang="en-GB" sz="1600" b="1" dirty="0">
              <a:solidFill>
                <a:srgbClr val="B50230"/>
              </a:solidFill>
              <a:latin typeface="HelveticaNeueLT Pro 55 Roman" pitchFamily="34" charset="0"/>
              <a:cs typeface="Arial" panose="020B0604020202020204" pitchFamily="34" charset="0"/>
            </a:endParaRPr>
          </a:p>
          <a:p>
            <a:pPr lvl="0"/>
            <a:endParaRPr lang="en-GB" sz="1600" b="1" dirty="0">
              <a:solidFill>
                <a:srgbClr val="B50230"/>
              </a:solidFill>
              <a:latin typeface="HelveticaNeueLT Pro 55 Roman" pitchFamily="34" charset="0"/>
              <a:cs typeface="Arial" panose="020B0604020202020204" pitchFamily="34" charset="0"/>
            </a:endParaRPr>
          </a:p>
          <a:p>
            <a:pPr lvl="0"/>
            <a:r>
              <a:rPr lang="en-GB" b="1" dirty="0">
                <a:solidFill>
                  <a:srgbClr val="56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 lvl="0"/>
            <a:r>
              <a:rPr lang="en-GB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a new lead calling in asking for information.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n w="11430"/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solidFill>
                <a:srgbClr val="828187"/>
              </a:solidFill>
              <a:latin typeface="HelveticaNeueLT Pro 55 Roman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80383F-EA46-40B8-92B7-E32C9261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270" y="991257"/>
            <a:ext cx="5013427" cy="523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40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7EABF2E-035E-44C7-8CBD-EBDBF3BF1FE3}"/>
              </a:ext>
            </a:extLst>
          </p:cNvPr>
          <p:cNvSpPr/>
          <p:nvPr/>
        </p:nvSpPr>
        <p:spPr>
          <a:xfrm>
            <a:off x="337983" y="1077251"/>
            <a:ext cx="8928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Analysing &amp; Qualifying (first 5 minutes)</a:t>
            </a:r>
            <a:r>
              <a:rPr lang="en-GB" sz="3200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3200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2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D7756D-FF86-4FA8-81DA-118FE4FB9DA3}"/>
              </a:ext>
            </a:extLst>
          </p:cNvPr>
          <p:cNvSpPr/>
          <p:nvPr/>
        </p:nvSpPr>
        <p:spPr>
          <a:xfrm>
            <a:off x="345664" y="1970244"/>
            <a:ext cx="76159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the information the lead provided.  Is anything missing?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they chosen a favourite model?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they mentioned a deadline?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n w="11430"/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n w="11430"/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they uploaded a logo?</a:t>
            </a:r>
          </a:p>
          <a:p>
            <a:pPr lvl="0"/>
            <a:endParaRPr lang="en-GB" dirty="0">
              <a:ln w="11430"/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GB" dirty="0">
              <a:ln w="11430"/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GB" b="1" dirty="0">
                <a:ln w="11430"/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Notes</a:t>
            </a:r>
          </a:p>
          <a:p>
            <a:pPr lvl="0"/>
            <a:endParaRPr lang="en-US" b="1" dirty="0">
              <a:ln w="11430"/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calling your lead, make notes so you can ask the right questions.</a:t>
            </a:r>
          </a:p>
        </p:txBody>
      </p:sp>
    </p:spTree>
    <p:extLst>
      <p:ext uri="{BB962C8B-B14F-4D97-AF65-F5344CB8AC3E}">
        <p14:creationId xmlns:p14="http://schemas.microsoft.com/office/powerpoint/2010/main" val="239327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6970FB-4954-4AE6-A6A9-78D2B81E1E1A}"/>
              </a:ext>
            </a:extLst>
          </p:cNvPr>
          <p:cNvSpPr/>
          <p:nvPr/>
        </p:nvSpPr>
        <p:spPr>
          <a:xfrm>
            <a:off x="345667" y="1092619"/>
            <a:ext cx="82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 (10 minutes)</a:t>
            </a:r>
            <a:endParaRPr lang="en-GB" sz="32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7A5ADB6-F026-48E6-A6BB-758E0B74A9B0}"/>
              </a:ext>
            </a:extLst>
          </p:cNvPr>
          <p:cNvSpPr/>
          <p:nvPr/>
        </p:nvSpPr>
        <p:spPr>
          <a:xfrm>
            <a:off x="668393" y="2066451"/>
            <a:ext cx="55940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your lead – first impression is everything</a:t>
            </a:r>
          </a:p>
          <a:p>
            <a:pPr lvl="0" algn="just">
              <a:defRPr/>
            </a:pPr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 lvl="0" algn="just">
              <a:spcBef>
                <a:spcPct val="20000"/>
              </a:spcBef>
              <a:defRPr/>
            </a:pPr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 </a:t>
            </a:r>
          </a:p>
        </p:txBody>
      </p:sp>
    </p:spTree>
    <p:extLst>
      <p:ext uri="{BB962C8B-B14F-4D97-AF65-F5344CB8AC3E}">
        <p14:creationId xmlns:p14="http://schemas.microsoft.com/office/powerpoint/2010/main" val="278619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8AF79B-24E0-4CBF-BD00-C29374457C02}"/>
              </a:ext>
            </a:extLst>
          </p:cNvPr>
          <p:cNvSpPr/>
          <p:nvPr/>
        </p:nvSpPr>
        <p:spPr>
          <a:xfrm>
            <a:off x="345667" y="1100303"/>
            <a:ext cx="82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Proof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374EAC1-30D2-4625-8D9D-5CB99C2BB2D2}"/>
              </a:ext>
            </a:extLst>
          </p:cNvPr>
          <p:cNvSpPr/>
          <p:nvPr/>
        </p:nvSpPr>
        <p:spPr>
          <a:xfrm>
            <a:off x="345663" y="2081819"/>
            <a:ext cx="7064129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should you make a Virtual Proof? </a:t>
            </a: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the lead provided you with a logo? </a:t>
            </a: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your lead mentioned what they would like printed on the back? </a:t>
            </a: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 exclusive models or standard models? </a:t>
            </a: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027E87-6530-4F04-B638-A482994F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9792" y="1251176"/>
            <a:ext cx="4380944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1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01CEE8-2EE8-4994-83BA-DD7D1596E82E}"/>
              </a:ext>
            </a:extLst>
          </p:cNvPr>
          <p:cNvSpPr/>
          <p:nvPr/>
        </p:nvSpPr>
        <p:spPr>
          <a:xfrm>
            <a:off x="345667" y="1054199"/>
            <a:ext cx="82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Samples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9AE04C6-7BC9-4EA6-B640-4A9F24F7AA2D}"/>
              </a:ext>
            </a:extLst>
          </p:cNvPr>
          <p:cNvSpPr/>
          <p:nvPr/>
        </p:nvSpPr>
        <p:spPr>
          <a:xfrm>
            <a:off x="345664" y="2135607"/>
            <a:ext cx="6553875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Flash Drives, Power and Future. What fits in a UPS bag?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nb-NO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nb-NO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I use my whole Sample budget?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nb-NO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nb-NO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long does it normally take for samples to arrive?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nb-NO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nb-NO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I do when the samples arrive?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77FE971-A4C2-4D94-9C11-BF5221D95A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100" y="1638974"/>
            <a:ext cx="4756233" cy="404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80D778F-A1DA-440F-A8D2-248CDB332A2F}"/>
              </a:ext>
            </a:extLst>
          </p:cNvPr>
          <p:cNvSpPr/>
          <p:nvPr/>
        </p:nvSpPr>
        <p:spPr>
          <a:xfrm>
            <a:off x="345667" y="1161775"/>
            <a:ext cx="82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Negotiation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FF7FAA6-B1D0-40A8-93AC-3E83AAD9FAA5}"/>
              </a:ext>
            </a:extLst>
          </p:cNvPr>
          <p:cNvSpPr/>
          <p:nvPr/>
        </p:nvSpPr>
        <p:spPr>
          <a:xfrm>
            <a:off x="760602" y="2335391"/>
            <a:ext cx="45183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 delivery</a:t>
            </a:r>
            <a:endParaRPr lang="en-GB" sz="1600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own factory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Samples (Next 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Instant Quote (15 mins)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Factory Direct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Units Minimum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Year Warranty/2 Year Warranty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Hidden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Virtual Proof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TrustPilot</a:t>
            </a:r>
            <a:endParaRPr lang="en-GB" sz="1600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Unique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Printing included on all printable sides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Original NAND Flash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Aftersales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Sales Staff</a:t>
            </a:r>
            <a:endParaRPr lang="en-GB" sz="1600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2" descr="C:\Users\therese\Desktop\AAEAAQAAAAAAAAu7AAAAJGVlNmMzZWIxLWVjM2UtNDg4ZS1iNmM2LTNjY2ZiOTI0MGY3YQ.png">
            <a:extLst>
              <a:ext uri="{FF2B5EF4-FFF2-40B4-BE49-F238E27FC236}">
                <a16:creationId xmlns:a16="http://schemas.microsoft.com/office/drawing/2014/main" xmlns="" id="{6764CB8F-4158-4D5E-B765-09FE9FC4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115" y="2155897"/>
            <a:ext cx="4897821" cy="263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FC85A50-A119-498B-81F2-E23F634008C6}"/>
              </a:ext>
            </a:extLst>
          </p:cNvPr>
          <p:cNvSpPr txBox="1"/>
          <p:nvPr/>
        </p:nvSpPr>
        <p:spPr>
          <a:xfrm>
            <a:off x="691565" y="1851853"/>
            <a:ext cx="466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benefits of Flashbay?</a:t>
            </a:r>
          </a:p>
        </p:txBody>
      </p:sp>
    </p:spTree>
    <p:extLst>
      <p:ext uri="{BB962C8B-B14F-4D97-AF65-F5344CB8AC3E}">
        <p14:creationId xmlns:p14="http://schemas.microsoft.com/office/powerpoint/2010/main" val="14260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F4D58B-C1EE-40B1-9FB6-1A0AA0472E4C}"/>
              </a:ext>
            </a:extLst>
          </p:cNvPr>
          <p:cNvSpPr/>
          <p:nvPr/>
        </p:nvSpPr>
        <p:spPr>
          <a:xfrm>
            <a:off x="345667" y="1084935"/>
            <a:ext cx="82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Order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0E0A39-964A-4E85-94C6-10B2393CD420}"/>
              </a:ext>
            </a:extLst>
          </p:cNvPr>
          <p:cNvSpPr/>
          <p:nvPr/>
        </p:nvSpPr>
        <p:spPr>
          <a:xfrm>
            <a:off x="330295" y="1797511"/>
            <a:ext cx="7492051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our Quote Tool to send order details to your customer including all the relevant information: Shipping/Billing Address, Virtual Proof, Units, Capacity, Lead time, Accessories/Services.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 Accessories and Services again - better to ask one time too many than miss an opportunity to up-sell.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accept </a:t>
            </a:r>
            <a:r>
              <a:rPr lang="en-GB" sz="1600" b="1" u="sng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written</a:t>
            </a:r>
            <a:r>
              <a:rPr lang="en-GB" sz="16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confirmation from customers.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placing the order, use the Sales Order Check List. If you are unsure, please ask a colleague to look it over before clicking ‘Save’.  Better to triple check now than deal with Aftersales mistakes later.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 your customer confirmation of when their order can be expected.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858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order is on Advanced Payment, please remind your customer that we need payment prior to shipping. </a:t>
            </a: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 descr="C:\Users\therese\Desktop\high-volume-orders-1024x576.png">
            <a:extLst>
              <a:ext uri="{FF2B5EF4-FFF2-40B4-BE49-F238E27FC236}">
                <a16:creationId xmlns:a16="http://schemas.microsoft.com/office/drawing/2014/main" xmlns="" id="{A9D377B2-27A8-4C38-BAA1-1A585342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2195" y="1885747"/>
            <a:ext cx="3709437" cy="20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76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524</Words>
  <Application>Microsoft Office PowerPoint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HelveticaNeueLT Pro 55 Roman</vt:lpstr>
      <vt:lpstr>HelveticaNeueLT Pro 95 Blk</vt:lpstr>
      <vt:lpstr>Open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Bartosz Wojszko</dc:creator>
  <cp:lastModifiedBy>Eva A. Junger</cp:lastModifiedBy>
  <cp:revision>253</cp:revision>
  <dcterms:created xsi:type="dcterms:W3CDTF">2018-02-21T15:11:45Z</dcterms:created>
  <dcterms:modified xsi:type="dcterms:W3CDTF">2020-11-12T10:59:41Z</dcterms:modified>
</cp:coreProperties>
</file>